
<file path=[Content_Types].xml><?xml version="1.0" encoding="utf-8"?>
<Types xmlns="http://schemas.openxmlformats.org/package/2006/content-types">
  <Default Extension="jpeg" ContentType="image/jpeg"/>
  <Default Extension="m4a" ContentType="audio/mp4"/>
  <Default Extension="png" ContentType="image/png"/>
  <Default Extension="rels" ContentType="application/vnd.openxmlformats-package.relationships+xml"/>
  <Default Extension="xml" ContentType="application/xml"/>
  <Override PartName="/ppt/presentation.xml" ContentType="application/vnd.openxmlformats-officedocument.presentationml.slideshow.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customXml/itemProps4.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Override1.xml" ContentType="application/vnd.openxmlformats-officedocument.themeOverride+xml"/>
  <Override PartName="/ppt/theme/themeOverride2.xml" ContentType="application/vnd.openxmlformats-officedocument.themeOverride+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4332" r:id="rId5"/>
  </p:sldMasterIdLst>
  <p:notesMasterIdLst>
    <p:notesMasterId r:id="rId17"/>
  </p:notesMasterIdLst>
  <p:handoutMasterIdLst>
    <p:handoutMasterId r:id="rId18"/>
  </p:handoutMasterIdLst>
  <p:sldIdLst>
    <p:sldId id="432" r:id="rId6"/>
    <p:sldId id="433" r:id="rId7"/>
    <p:sldId id="410" r:id="rId8"/>
    <p:sldId id="419" r:id="rId9"/>
    <p:sldId id="425" r:id="rId10"/>
    <p:sldId id="434" r:id="rId11"/>
    <p:sldId id="429" r:id="rId12"/>
    <p:sldId id="424" r:id="rId13"/>
    <p:sldId id="426" r:id="rId14"/>
    <p:sldId id="431" r:id="rId15"/>
    <p:sldId id="436" r:id="rId16"/>
  </p:sldIdLst>
  <p:sldSz cx="9144000" cy="6858000" type="screen4x3"/>
  <p:notesSz cx="6858000" cy="9144000"/>
  <p:defaultTextStyle>
    <a:defPPr>
      <a:defRPr lang="en-US"/>
    </a:defPPr>
    <a:lvl1pPr algn="l" rtl="0" fontAlgn="base">
      <a:spcBef>
        <a:spcPct val="0"/>
      </a:spcBef>
      <a:spcAft>
        <a:spcPct val="0"/>
      </a:spcAft>
      <a:defRPr kern="1200">
        <a:solidFill>
          <a:schemeClr val="tx1"/>
        </a:solidFill>
        <a:latin typeface="Verdana" pitchFamily="34" charset="0"/>
        <a:ea typeface="+mn-ea"/>
        <a:cs typeface="Arial" charset="0"/>
      </a:defRPr>
    </a:lvl1pPr>
    <a:lvl2pPr marL="457200" algn="l" rtl="0" fontAlgn="base">
      <a:spcBef>
        <a:spcPct val="0"/>
      </a:spcBef>
      <a:spcAft>
        <a:spcPct val="0"/>
      </a:spcAft>
      <a:defRPr kern="1200">
        <a:solidFill>
          <a:schemeClr val="tx1"/>
        </a:solidFill>
        <a:latin typeface="Verdana" pitchFamily="34" charset="0"/>
        <a:ea typeface="+mn-ea"/>
        <a:cs typeface="Arial" charset="0"/>
      </a:defRPr>
    </a:lvl2pPr>
    <a:lvl3pPr marL="914400" algn="l" rtl="0" fontAlgn="base">
      <a:spcBef>
        <a:spcPct val="0"/>
      </a:spcBef>
      <a:spcAft>
        <a:spcPct val="0"/>
      </a:spcAft>
      <a:defRPr kern="1200">
        <a:solidFill>
          <a:schemeClr val="tx1"/>
        </a:solidFill>
        <a:latin typeface="Verdana" pitchFamily="34" charset="0"/>
        <a:ea typeface="+mn-ea"/>
        <a:cs typeface="Arial" charset="0"/>
      </a:defRPr>
    </a:lvl3pPr>
    <a:lvl4pPr marL="1371600" algn="l" rtl="0" fontAlgn="base">
      <a:spcBef>
        <a:spcPct val="0"/>
      </a:spcBef>
      <a:spcAft>
        <a:spcPct val="0"/>
      </a:spcAft>
      <a:defRPr kern="1200">
        <a:solidFill>
          <a:schemeClr val="tx1"/>
        </a:solidFill>
        <a:latin typeface="Verdana" pitchFamily="34" charset="0"/>
        <a:ea typeface="+mn-ea"/>
        <a:cs typeface="Arial" charset="0"/>
      </a:defRPr>
    </a:lvl4pPr>
    <a:lvl5pPr marL="1828800" algn="l" rtl="0" fontAlgn="base">
      <a:spcBef>
        <a:spcPct val="0"/>
      </a:spcBef>
      <a:spcAft>
        <a:spcPct val="0"/>
      </a:spcAft>
      <a:defRPr kern="1200">
        <a:solidFill>
          <a:schemeClr val="tx1"/>
        </a:solidFill>
        <a:latin typeface="Verdana" pitchFamily="34" charset="0"/>
        <a:ea typeface="+mn-ea"/>
        <a:cs typeface="Arial" charset="0"/>
      </a:defRPr>
    </a:lvl5pPr>
    <a:lvl6pPr marL="2286000" algn="l" defTabSz="914400" rtl="0" eaLnBrk="1" latinLnBrk="0" hangingPunct="1">
      <a:defRPr kern="1200">
        <a:solidFill>
          <a:schemeClr val="tx1"/>
        </a:solidFill>
        <a:latin typeface="Verdana" pitchFamily="34" charset="0"/>
        <a:ea typeface="+mn-ea"/>
        <a:cs typeface="Arial" charset="0"/>
      </a:defRPr>
    </a:lvl6pPr>
    <a:lvl7pPr marL="2743200" algn="l" defTabSz="914400" rtl="0" eaLnBrk="1" latinLnBrk="0" hangingPunct="1">
      <a:defRPr kern="1200">
        <a:solidFill>
          <a:schemeClr val="tx1"/>
        </a:solidFill>
        <a:latin typeface="Verdana" pitchFamily="34" charset="0"/>
        <a:ea typeface="+mn-ea"/>
        <a:cs typeface="Arial" charset="0"/>
      </a:defRPr>
    </a:lvl7pPr>
    <a:lvl8pPr marL="3200400" algn="l" defTabSz="914400" rtl="0" eaLnBrk="1" latinLnBrk="0" hangingPunct="1">
      <a:defRPr kern="1200">
        <a:solidFill>
          <a:schemeClr val="tx1"/>
        </a:solidFill>
        <a:latin typeface="Verdana" pitchFamily="34" charset="0"/>
        <a:ea typeface="+mn-ea"/>
        <a:cs typeface="Arial" charset="0"/>
      </a:defRPr>
    </a:lvl8pPr>
    <a:lvl9pPr marL="3657600" algn="l" defTabSz="914400" rtl="0" eaLnBrk="1" latinLnBrk="0" hangingPunct="1">
      <a:defRPr kern="1200">
        <a:solidFill>
          <a:schemeClr val="tx1"/>
        </a:solidFill>
        <a:latin typeface="Verdana" pitchFamily="34" charset="0"/>
        <a:ea typeface="+mn-ea"/>
        <a:cs typeface="Arial" charset="0"/>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 uri="{2D200454-40CA-4A62-9FC3-DE9A4176ACB9}">
      <p15:notesGuideLst xmlns:p15="http://schemas.microsoft.com/office/powerpoint/2012/main">
        <p15:guide id="1" orient="horz" pos="2880">
          <p15:clr>
            <a:srgbClr val="A4A3A4"/>
          </p15:clr>
        </p15:guide>
        <p15:guide id="2" pos="2160">
          <p15:clr>
            <a:srgbClr val="A4A3A4"/>
          </p15:clr>
        </p15:guide>
      </p15:notes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useTimings="0">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E3EDF1"/>
    <a:srgbClr val="D3E3E9"/>
    <a:srgbClr val="008000"/>
    <a:srgbClr val="FFFFFF"/>
    <a:srgbClr val="820000"/>
    <a:srgbClr val="F8F8F8"/>
    <a:srgbClr val="996633"/>
    <a:srgbClr val="CC6600"/>
    <a:srgbClr val="828844"/>
    <a:srgbClr val="D6E5EA"/>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0920" autoAdjust="0"/>
    <p:restoredTop sz="92105" autoAdjust="0"/>
  </p:normalViewPr>
  <p:slideViewPr>
    <p:cSldViewPr>
      <p:cViewPr varScale="1">
        <p:scale>
          <a:sx n="32" d="100"/>
          <a:sy n="32" d="100"/>
        </p:scale>
        <p:origin x="55" y="281"/>
      </p:cViewPr>
      <p:guideLst>
        <p:guide orient="horz" pos="2160"/>
        <p:guide pos="2880"/>
      </p:guideLst>
    </p:cSldViewPr>
  </p:slideViewPr>
  <p:outlineViewPr>
    <p:cViewPr>
      <p:scale>
        <a:sx n="33" d="100"/>
        <a:sy n="33" d="100"/>
      </p:scale>
      <p:origin x="0" y="0"/>
    </p:cViewPr>
  </p:outlineViewPr>
  <p:notesTextViewPr>
    <p:cViewPr>
      <p:scale>
        <a:sx n="100" d="100"/>
        <a:sy n="100" d="100"/>
      </p:scale>
      <p:origin x="0" y="0"/>
    </p:cViewPr>
  </p:notesTextViewPr>
  <p:sorterViewPr>
    <p:cViewPr>
      <p:scale>
        <a:sx n="66" d="100"/>
        <a:sy n="66" d="100"/>
      </p:scale>
      <p:origin x="0" y="0"/>
    </p:cViewPr>
  </p:sorterViewPr>
  <p:notesViewPr>
    <p:cSldViewPr>
      <p:cViewPr varScale="1">
        <p:scale>
          <a:sx n="101" d="100"/>
          <a:sy n="101" d="100"/>
        </p:scale>
        <p:origin x="-3528" y="-108"/>
      </p:cViewPr>
      <p:guideLst>
        <p:guide orient="horz" pos="2880"/>
        <p:guide pos="2160"/>
      </p:guideLst>
    </p:cSldViewPr>
  </p:notes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3.xml"/><Relationship Id="rId13" Type="http://schemas.openxmlformats.org/officeDocument/2006/relationships/slide" Target="slides/slide8.xml"/><Relationship Id="rId18" Type="http://schemas.openxmlformats.org/officeDocument/2006/relationships/handoutMaster" Target="handoutMasters/handoutMaster1.xml"/><Relationship Id="rId3" Type="http://schemas.openxmlformats.org/officeDocument/2006/relationships/customXml" Target="../customXml/item3.xml"/><Relationship Id="rId21" Type="http://schemas.openxmlformats.org/officeDocument/2006/relationships/theme" Target="theme/theme1.xml"/><Relationship Id="rId7" Type="http://schemas.openxmlformats.org/officeDocument/2006/relationships/slide" Target="slides/slide2.xml"/><Relationship Id="rId12" Type="http://schemas.openxmlformats.org/officeDocument/2006/relationships/slide" Target="slides/slide7.xml"/><Relationship Id="rId17" Type="http://schemas.openxmlformats.org/officeDocument/2006/relationships/notesMaster" Target="notesMasters/notesMaster1.xml"/><Relationship Id="rId2" Type="http://schemas.openxmlformats.org/officeDocument/2006/relationships/customXml" Target="../customXml/item2.xml"/><Relationship Id="rId16" Type="http://schemas.openxmlformats.org/officeDocument/2006/relationships/slide" Target="slides/slide11.xml"/><Relationship Id="rId20" Type="http://schemas.openxmlformats.org/officeDocument/2006/relationships/viewProps" Target="viewProps.xml"/><Relationship Id="rId1" Type="http://schemas.openxmlformats.org/officeDocument/2006/relationships/customXml" Target="../customXml/item1.xml"/><Relationship Id="rId6" Type="http://schemas.openxmlformats.org/officeDocument/2006/relationships/slide" Target="slides/slide1.xml"/><Relationship Id="rId11" Type="http://schemas.openxmlformats.org/officeDocument/2006/relationships/slide" Target="slides/slide6.xml"/><Relationship Id="rId5" Type="http://schemas.openxmlformats.org/officeDocument/2006/relationships/slideMaster" Target="slideMasters/slideMaster1.xml"/><Relationship Id="rId15" Type="http://schemas.openxmlformats.org/officeDocument/2006/relationships/slide" Target="slides/slide10.xml"/><Relationship Id="rId10" Type="http://schemas.openxmlformats.org/officeDocument/2006/relationships/slide" Target="slides/slide5.xml"/><Relationship Id="rId19" Type="http://schemas.openxmlformats.org/officeDocument/2006/relationships/presProps" Target="presProps.xml"/><Relationship Id="rId4" Type="http://schemas.openxmlformats.org/officeDocument/2006/relationships/customXml" Target="../customXml/item4.xml"/><Relationship Id="rId9" Type="http://schemas.openxmlformats.org/officeDocument/2006/relationships/slide" Target="slides/slide4.xml"/><Relationship Id="rId14" Type="http://schemas.openxmlformats.org/officeDocument/2006/relationships/slide" Target="slides/slide9.xml"/><Relationship Id="rId22" Type="http://schemas.openxmlformats.org/officeDocument/2006/relationships/tableStyles" Target="tableStyles.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cs typeface="+mn-cs"/>
              </a:defRPr>
            </a:lvl1pPr>
          </a:lstStyle>
          <a:p>
            <a:pPr>
              <a:defRPr/>
            </a:pPr>
            <a:endParaRPr lang="en-US"/>
          </a:p>
        </p:txBody>
      </p:sp>
      <p:sp>
        <p:nvSpPr>
          <p:cNvPr id="3" name="Date Placeholder 2"/>
          <p:cNvSpPr>
            <a:spLocks noGrp="1"/>
          </p:cNvSpPr>
          <p:nvPr>
            <p:ph type="dt" sz="quarter" idx="1"/>
          </p:nvPr>
        </p:nvSpPr>
        <p:spPr>
          <a:xfrm>
            <a:off x="3884613" y="0"/>
            <a:ext cx="2971800" cy="457200"/>
          </a:xfrm>
          <a:prstGeom prst="rect">
            <a:avLst/>
          </a:prstGeom>
        </p:spPr>
        <p:txBody>
          <a:bodyPr vert="horz" lIns="91440" tIns="45720" rIns="91440" bIns="45720" rtlCol="0"/>
          <a:lstStyle>
            <a:lvl1pPr algn="r">
              <a:defRPr sz="1200" smtClean="0">
                <a:cs typeface="+mn-cs"/>
              </a:defRPr>
            </a:lvl1pPr>
          </a:lstStyle>
          <a:p>
            <a:pPr>
              <a:defRPr/>
            </a:pPr>
            <a:fld id="{1364C8E3-608F-40F5-9085-CEC5B29B2D0B}" type="datetimeFigureOut">
              <a:rPr lang="en-US"/>
              <a:pPr>
                <a:defRPr/>
              </a:pPr>
              <a:t>5/2/2020</a:t>
            </a:fld>
            <a:endParaRPr lang="en-US"/>
          </a:p>
        </p:txBody>
      </p:sp>
      <p:sp>
        <p:nvSpPr>
          <p:cNvPr id="4" name="Footer Placeholder 3"/>
          <p:cNvSpPr>
            <a:spLocks noGrp="1"/>
          </p:cNvSpPr>
          <p:nvPr>
            <p:ph type="ftr" sz="quarter" idx="2"/>
          </p:nvPr>
        </p:nvSpPr>
        <p:spPr>
          <a:xfrm>
            <a:off x="0" y="8685213"/>
            <a:ext cx="2971800" cy="457200"/>
          </a:xfrm>
          <a:prstGeom prst="rect">
            <a:avLst/>
          </a:prstGeom>
        </p:spPr>
        <p:txBody>
          <a:bodyPr vert="horz" lIns="91440" tIns="45720" rIns="91440" bIns="45720" rtlCol="0" anchor="b"/>
          <a:lstStyle>
            <a:lvl1pPr algn="l">
              <a:defRPr sz="1200">
                <a:cs typeface="+mn-cs"/>
              </a:defRPr>
            </a:lvl1pPr>
          </a:lstStyle>
          <a:p>
            <a:pPr>
              <a:defRPr/>
            </a:pPr>
            <a:endParaRPr lang="en-US"/>
          </a:p>
        </p:txBody>
      </p:sp>
      <p:sp>
        <p:nvSpPr>
          <p:cNvPr id="5" name="Slide Number Placeholder 4"/>
          <p:cNvSpPr>
            <a:spLocks noGrp="1"/>
          </p:cNvSpPr>
          <p:nvPr>
            <p:ph type="sldNum" sz="quarter" idx="3"/>
          </p:nvPr>
        </p:nvSpPr>
        <p:spPr>
          <a:xfrm>
            <a:off x="3884613" y="8685213"/>
            <a:ext cx="2971800" cy="457200"/>
          </a:xfrm>
          <a:prstGeom prst="rect">
            <a:avLst/>
          </a:prstGeom>
        </p:spPr>
        <p:txBody>
          <a:bodyPr vert="horz" lIns="91440" tIns="45720" rIns="91440" bIns="45720" rtlCol="0" anchor="b"/>
          <a:lstStyle>
            <a:lvl1pPr algn="r">
              <a:defRPr sz="1200" smtClean="0">
                <a:cs typeface="+mn-cs"/>
              </a:defRPr>
            </a:lvl1pPr>
          </a:lstStyle>
          <a:p>
            <a:pPr>
              <a:defRPr/>
            </a:pPr>
            <a:fld id="{03EBE965-38D6-426C-8C66-B6FFC58DEEF4}" type="slidenum">
              <a:rPr lang="en-US"/>
              <a:pPr>
                <a:defRPr/>
              </a:pPr>
              <a:t>‹#›</a:t>
            </a:fld>
            <a:endParaRPr lang="en-US"/>
          </a:p>
        </p:txBody>
      </p:sp>
    </p:spTree>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53250" name="Rectangle 2"/>
          <p:cNvSpPr>
            <a:spLocks noGrp="1" noChangeArrowheads="1"/>
          </p:cNvSpPr>
          <p:nvPr>
            <p:ph type="hdr" sz="quarter"/>
          </p:nvPr>
        </p:nvSpPr>
        <p:spPr bwMode="auto">
          <a:xfrm>
            <a:off x="0" y="0"/>
            <a:ext cx="29718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eaLnBrk="1" hangingPunct="1">
              <a:defRPr sz="1200">
                <a:latin typeface="Arial" charset="0"/>
                <a:cs typeface="+mn-cs"/>
              </a:defRPr>
            </a:lvl1pPr>
          </a:lstStyle>
          <a:p>
            <a:pPr>
              <a:defRPr/>
            </a:pPr>
            <a:endParaRPr lang="en-US"/>
          </a:p>
        </p:txBody>
      </p:sp>
      <p:sp>
        <p:nvSpPr>
          <p:cNvPr id="53251" name="Rectangle 3"/>
          <p:cNvSpPr>
            <a:spLocks noGrp="1" noChangeArrowheads="1"/>
          </p:cNvSpPr>
          <p:nvPr>
            <p:ph type="dt" idx="1"/>
          </p:nvPr>
        </p:nvSpPr>
        <p:spPr bwMode="auto">
          <a:xfrm>
            <a:off x="3884613" y="0"/>
            <a:ext cx="29718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eaLnBrk="1" hangingPunct="1">
              <a:defRPr sz="1200">
                <a:latin typeface="Arial" charset="0"/>
                <a:cs typeface="+mn-cs"/>
              </a:defRPr>
            </a:lvl1pPr>
          </a:lstStyle>
          <a:p>
            <a:pPr>
              <a:defRPr/>
            </a:pPr>
            <a:endParaRPr lang="en-US"/>
          </a:p>
        </p:txBody>
      </p:sp>
      <p:sp>
        <p:nvSpPr>
          <p:cNvPr id="9220" name="Rectangle 4"/>
          <p:cNvSpPr>
            <a:spLocks noGrp="1" noRot="1" noChangeAspect="1" noChangeArrowheads="1" noTextEdit="1"/>
          </p:cNvSpPr>
          <p:nvPr>
            <p:ph type="sldImg" idx="2"/>
          </p:nvPr>
        </p:nvSpPr>
        <p:spPr bwMode="auto">
          <a:xfrm>
            <a:off x="1143000" y="685800"/>
            <a:ext cx="4572000" cy="3429000"/>
          </a:xfrm>
          <a:prstGeom prst="rect">
            <a:avLst/>
          </a:prstGeom>
          <a:noFill/>
          <a:ln w="9525">
            <a:solidFill>
              <a:srgbClr val="000000"/>
            </a:solidFill>
            <a:miter lim="800000"/>
            <a:headEnd/>
            <a:tailEnd/>
          </a:ln>
        </p:spPr>
      </p:sp>
      <p:sp>
        <p:nvSpPr>
          <p:cNvPr id="53253" name="Rectangle 5"/>
          <p:cNvSpPr>
            <a:spLocks noGrp="1" noChangeArrowheads="1"/>
          </p:cNvSpPr>
          <p:nvPr>
            <p:ph type="body" sz="quarter" idx="3"/>
          </p:nvPr>
        </p:nvSpPr>
        <p:spPr bwMode="auto">
          <a:xfrm>
            <a:off x="685800" y="4343400"/>
            <a:ext cx="5486400" cy="41148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p>
            <a:pPr lvl="0"/>
            <a:r>
              <a:rPr lang="en-US" noProof="0"/>
              <a:t>Click to edit Master text styles</a:t>
            </a:r>
          </a:p>
          <a:p>
            <a:pPr lvl="1"/>
            <a:r>
              <a:rPr lang="en-US" noProof="0"/>
              <a:t>Second level</a:t>
            </a:r>
          </a:p>
          <a:p>
            <a:pPr lvl="2"/>
            <a:r>
              <a:rPr lang="en-US" noProof="0"/>
              <a:t>Third level</a:t>
            </a:r>
          </a:p>
          <a:p>
            <a:pPr lvl="3"/>
            <a:r>
              <a:rPr lang="en-US" noProof="0"/>
              <a:t>Fourth level</a:t>
            </a:r>
          </a:p>
          <a:p>
            <a:pPr lvl="4"/>
            <a:r>
              <a:rPr lang="en-US" noProof="0"/>
              <a:t>Fifth level</a:t>
            </a:r>
          </a:p>
        </p:txBody>
      </p:sp>
      <p:sp>
        <p:nvSpPr>
          <p:cNvPr id="53254" name="Rectangle 6"/>
          <p:cNvSpPr>
            <a:spLocks noGrp="1" noChangeArrowheads="1"/>
          </p:cNvSpPr>
          <p:nvPr>
            <p:ph type="ftr" sz="quarter" idx="4"/>
          </p:nvPr>
        </p:nvSpPr>
        <p:spPr bwMode="auto">
          <a:xfrm>
            <a:off x="0" y="8685213"/>
            <a:ext cx="2971800" cy="45720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eaLnBrk="1" hangingPunct="1">
              <a:defRPr sz="1200">
                <a:latin typeface="Arial" charset="0"/>
                <a:cs typeface="+mn-cs"/>
              </a:defRPr>
            </a:lvl1pPr>
          </a:lstStyle>
          <a:p>
            <a:pPr>
              <a:defRPr/>
            </a:pPr>
            <a:endParaRPr lang="en-US"/>
          </a:p>
        </p:txBody>
      </p:sp>
      <p:sp>
        <p:nvSpPr>
          <p:cNvPr id="53255" name="Rectangle 7"/>
          <p:cNvSpPr>
            <a:spLocks noGrp="1" noChangeArrowheads="1"/>
          </p:cNvSpPr>
          <p:nvPr>
            <p:ph type="sldNum" sz="quarter" idx="5"/>
          </p:nvPr>
        </p:nvSpPr>
        <p:spPr bwMode="auto">
          <a:xfrm>
            <a:off x="3884613" y="8685213"/>
            <a:ext cx="2971800" cy="45720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lgn="r" eaLnBrk="1" hangingPunct="1">
              <a:defRPr sz="1200">
                <a:latin typeface="Arial" charset="0"/>
                <a:cs typeface="+mn-cs"/>
              </a:defRPr>
            </a:lvl1pPr>
          </a:lstStyle>
          <a:p>
            <a:pPr>
              <a:defRPr/>
            </a:pPr>
            <a:fld id="{EF38DF4E-8A06-4B83-B8CA-894AD511DA9E}" type="slidenum">
              <a:rPr lang="en-US"/>
              <a:pPr>
                <a:defRPr/>
              </a:pPr>
              <a:t>‹#›</a:t>
            </a:fld>
            <a:endParaRPr lang="en-US"/>
          </a:p>
        </p:txBody>
      </p:sp>
    </p:spTree>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Arial" charset="0"/>
        <a:ea typeface="+mn-ea"/>
        <a:cs typeface="+mn-cs"/>
      </a:defRPr>
    </a:lvl1pPr>
    <a:lvl2pPr marL="457200" algn="l" rtl="0" eaLnBrk="0" fontAlgn="base" hangingPunct="0">
      <a:spcBef>
        <a:spcPct val="30000"/>
      </a:spcBef>
      <a:spcAft>
        <a:spcPct val="0"/>
      </a:spcAft>
      <a:defRPr sz="1200" kern="1200">
        <a:solidFill>
          <a:schemeClr val="tx1"/>
        </a:solidFill>
        <a:latin typeface="Arial" charset="0"/>
        <a:ea typeface="+mn-ea"/>
        <a:cs typeface="+mn-cs"/>
      </a:defRPr>
    </a:lvl2pPr>
    <a:lvl3pPr marL="914400" algn="l" rtl="0" eaLnBrk="0" fontAlgn="base" hangingPunct="0">
      <a:spcBef>
        <a:spcPct val="30000"/>
      </a:spcBef>
      <a:spcAft>
        <a:spcPct val="0"/>
      </a:spcAft>
      <a:defRPr sz="1200" kern="1200">
        <a:solidFill>
          <a:schemeClr val="tx1"/>
        </a:solidFill>
        <a:latin typeface="Arial" charset="0"/>
        <a:ea typeface="+mn-ea"/>
        <a:cs typeface="+mn-cs"/>
      </a:defRPr>
    </a:lvl3pPr>
    <a:lvl4pPr marL="1371600" algn="l" rtl="0" eaLnBrk="0" fontAlgn="base" hangingPunct="0">
      <a:spcBef>
        <a:spcPct val="30000"/>
      </a:spcBef>
      <a:spcAft>
        <a:spcPct val="0"/>
      </a:spcAft>
      <a:defRPr sz="1200" kern="1200">
        <a:solidFill>
          <a:schemeClr val="tx1"/>
        </a:solidFill>
        <a:latin typeface="Arial" charset="0"/>
        <a:ea typeface="+mn-ea"/>
        <a:cs typeface="+mn-cs"/>
      </a:defRPr>
    </a:lvl4pPr>
    <a:lvl5pPr marL="1828800" algn="l" rtl="0" eaLnBrk="0" fontAlgn="base" hangingPunct="0">
      <a:spcBef>
        <a:spcPct val="30000"/>
      </a:spcBef>
      <a:spcAft>
        <a:spcPct val="0"/>
      </a:spcAft>
      <a:defRPr sz="1200" kern="1200">
        <a:solidFill>
          <a:schemeClr val="tx1"/>
        </a:solidFill>
        <a:latin typeface="Arial" charset="0"/>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2" name="Slide Image Placeholder 1"/>
          <p:cNvSpPr>
            <a:spLocks noGrp="1" noRot="1" noChangeAspect="1" noTextEdit="1"/>
          </p:cNvSpPr>
          <p:nvPr>
            <p:ph type="sldImg"/>
          </p:nvPr>
        </p:nvSpPr>
        <p:spPr>
          <a:ln/>
        </p:spPr>
      </p:sp>
      <p:sp>
        <p:nvSpPr>
          <p:cNvPr id="10243" name="Notes Placeholder 2"/>
          <p:cNvSpPr>
            <a:spLocks noGrp="1"/>
          </p:cNvSpPr>
          <p:nvPr>
            <p:ph type="body" idx="1"/>
          </p:nvPr>
        </p:nvSpPr>
        <p:spPr>
          <a:noFill/>
          <a:ln/>
        </p:spPr>
        <p:txBody>
          <a:bodyPr/>
          <a:lstStyle/>
          <a:p>
            <a:pPr marL="0" marR="0" lvl="0" indent="0" algn="l" defTabSz="914400" rtl="0" eaLnBrk="1" fontAlgn="base" latinLnBrk="0" hangingPunct="1">
              <a:lnSpc>
                <a:spcPct val="100000"/>
              </a:lnSpc>
              <a:spcBef>
                <a:spcPct val="0"/>
              </a:spcBef>
              <a:spcAft>
                <a:spcPct val="0"/>
              </a:spcAft>
              <a:buClrTx/>
              <a:buSzTx/>
              <a:buFontTx/>
              <a:buNone/>
              <a:tabLst/>
              <a:defRPr/>
            </a:pPr>
            <a:r>
              <a:rPr lang="en-US" dirty="0"/>
              <a:t>HELLO AND WELCOME TO UNIT 6, Claim Rations </a:t>
            </a:r>
          </a:p>
          <a:p>
            <a:pPr marL="0" marR="0" lvl="0" indent="0" algn="l" defTabSz="914400" rtl="0" eaLnBrk="1" fontAlgn="base" latinLnBrk="0" hangingPunct="1">
              <a:lnSpc>
                <a:spcPct val="100000"/>
              </a:lnSpc>
              <a:spcBef>
                <a:spcPct val="0"/>
              </a:spcBef>
              <a:spcAft>
                <a:spcPct val="0"/>
              </a:spcAft>
              <a:buClrTx/>
              <a:buSzTx/>
              <a:buFontTx/>
              <a:buNone/>
              <a:tabLst/>
              <a:defRPr/>
            </a:pPr>
            <a:r>
              <a:rPr lang="en-US" sz="1200" kern="1200" dirty="0">
                <a:solidFill>
                  <a:schemeClr val="tx1"/>
                </a:solidFill>
                <a:effectLst/>
                <a:latin typeface="Arial" charset="0"/>
                <a:ea typeface="+mn-ea"/>
                <a:cs typeface="+mn-cs"/>
              </a:rPr>
              <a:t>My name is Senior Chief Anthony Ciurlino with</a:t>
            </a:r>
            <a:r>
              <a:rPr lang="en-US" sz="1200" kern="1200" baseline="0" dirty="0">
                <a:solidFill>
                  <a:schemeClr val="tx1"/>
                </a:solidFill>
                <a:effectLst/>
                <a:latin typeface="Arial" charset="0"/>
                <a:ea typeface="+mn-ea"/>
                <a:cs typeface="+mn-cs"/>
              </a:rPr>
              <a:t> the Food Service Assistance and Training Team </a:t>
            </a:r>
            <a:r>
              <a:rPr lang="en-US" sz="1200" kern="1200" dirty="0">
                <a:solidFill>
                  <a:schemeClr val="tx1"/>
                </a:solidFill>
                <a:effectLst/>
                <a:latin typeface="Arial" charset="0"/>
                <a:ea typeface="+mn-ea"/>
                <a:cs typeface="+mn-cs"/>
              </a:rPr>
              <a:t>here at Training Center Petaluma.  I WILL BE YOUR INSTRUCTOR FOR THIS LESSON.  </a:t>
            </a:r>
          </a:p>
          <a:p>
            <a:pPr marL="0" marR="0" lvl="0" indent="0" algn="l" defTabSz="914400" rtl="0" eaLnBrk="1" fontAlgn="base" latinLnBrk="0" hangingPunct="1">
              <a:lnSpc>
                <a:spcPct val="100000"/>
              </a:lnSpc>
              <a:spcBef>
                <a:spcPct val="0"/>
              </a:spcBef>
              <a:spcAft>
                <a:spcPct val="0"/>
              </a:spcAft>
              <a:buClrTx/>
              <a:buSzTx/>
              <a:buFontTx/>
              <a:buNone/>
              <a:tabLst/>
              <a:defRPr/>
            </a:pPr>
            <a:endParaRPr lang="en-US" sz="1200" kern="1200" dirty="0">
              <a:solidFill>
                <a:schemeClr val="tx1"/>
              </a:solidFill>
              <a:effectLst/>
              <a:latin typeface="Arial" charset="0"/>
              <a:ea typeface="+mn-ea"/>
              <a:cs typeface="+mn-cs"/>
            </a:endParaRPr>
          </a:p>
          <a:p>
            <a:pPr marL="0" marR="0" lvl="0" indent="0" algn="l" defTabSz="914400" rtl="0" eaLnBrk="1" fontAlgn="base" latinLnBrk="0" hangingPunct="1">
              <a:lnSpc>
                <a:spcPct val="100000"/>
              </a:lnSpc>
              <a:spcBef>
                <a:spcPct val="0"/>
              </a:spcBef>
              <a:spcAft>
                <a:spcPct val="0"/>
              </a:spcAft>
              <a:buClrTx/>
              <a:buSzTx/>
              <a:buFontTx/>
              <a:buNone/>
              <a:tabLst/>
              <a:defRPr/>
            </a:pPr>
            <a:r>
              <a:rPr lang="en-US" dirty="0"/>
              <a:t>THIS FIRST LESSON IN UNIT 7 IS “Document a Sale of Meal”.  This lesson discusses how the FSO Claims SIK Rations including</a:t>
            </a:r>
            <a:r>
              <a:rPr lang="en-US" baseline="0" dirty="0"/>
              <a:t> the </a:t>
            </a:r>
            <a:r>
              <a:rPr lang="en-US" dirty="0" err="1"/>
              <a:t>the</a:t>
            </a:r>
            <a:r>
              <a:rPr lang="en-US" dirty="0"/>
              <a:t> paperwork that the FSO fills out to document that the Dining Facility is selling a meal to an authorized patron.  It does not talk about payment methods, only the daily PVA paperwork.</a:t>
            </a:r>
          </a:p>
          <a:p>
            <a:endParaRPr lang="en-US" dirty="0">
              <a:latin typeface="Trebuchet MS" pitchFamily="34" charset="0"/>
            </a:endParaRPr>
          </a:p>
        </p:txBody>
      </p:sp>
      <p:sp>
        <p:nvSpPr>
          <p:cNvPr id="10244" name="Slide Number Placeholder 3"/>
          <p:cNvSpPr>
            <a:spLocks noGrp="1"/>
          </p:cNvSpPr>
          <p:nvPr>
            <p:ph type="sldNum" sz="quarter" idx="5"/>
          </p:nvPr>
        </p:nvSpPr>
        <p:spPr>
          <a:noFill/>
        </p:spPr>
        <p:txBody>
          <a:bodyPr/>
          <a:lstStyle/>
          <a:p>
            <a:fld id="{70DDD84B-60EF-494E-B8AE-F34C74359582}" type="slidenum">
              <a:rPr lang="en-US" smtClean="0"/>
              <a:pPr/>
              <a:t>1</a:t>
            </a:fld>
            <a:endParaRPr lang="en-US" dirty="0"/>
          </a:p>
        </p:txBody>
      </p:sp>
    </p:spTree>
    <p:extLst>
      <p:ext uri="{BB962C8B-B14F-4D97-AF65-F5344CB8AC3E}">
        <p14:creationId xmlns:p14="http://schemas.microsoft.com/office/powerpoint/2010/main" val="184768143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6" name="Slide Image Placeholder 1"/>
          <p:cNvSpPr>
            <a:spLocks noGrp="1" noRot="1" noChangeAspect="1" noTextEdit="1"/>
          </p:cNvSpPr>
          <p:nvPr>
            <p:ph type="sldImg"/>
          </p:nvPr>
        </p:nvSpPr>
        <p:spPr>
          <a:ln/>
        </p:spPr>
      </p:sp>
      <p:sp>
        <p:nvSpPr>
          <p:cNvPr id="11267" name="Notes Placeholder 2"/>
          <p:cNvSpPr>
            <a:spLocks noGrp="1"/>
          </p:cNvSpPr>
          <p:nvPr>
            <p:ph type="body" idx="1"/>
          </p:nvPr>
        </p:nvSpPr>
        <p:spPr>
          <a:noFill/>
          <a:ln/>
        </p:spPr>
        <p:txBody>
          <a:bodyPr/>
          <a:lstStyle/>
          <a:p>
            <a:endParaRPr lang="en-US" dirty="0"/>
          </a:p>
        </p:txBody>
      </p:sp>
      <p:sp>
        <p:nvSpPr>
          <p:cNvPr id="11268" name="Slide Number Placeholder 3"/>
          <p:cNvSpPr>
            <a:spLocks noGrp="1"/>
          </p:cNvSpPr>
          <p:nvPr>
            <p:ph type="sldNum" sz="quarter" idx="5"/>
          </p:nvPr>
        </p:nvSpPr>
        <p:spPr>
          <a:noFill/>
        </p:spPr>
        <p:txBody>
          <a:bodyPr/>
          <a:lstStyle/>
          <a:p>
            <a:fld id="{DF446C17-B000-4155-A1D4-79B4FD21C70A}" type="slidenum">
              <a:rPr lang="en-US" smtClean="0"/>
              <a:pPr/>
              <a:t>4</a:t>
            </a:fld>
            <a:endParaRPr lang="en-US" dirty="0"/>
          </a:p>
        </p:txBody>
      </p:sp>
    </p:spTree>
    <p:extLst>
      <p:ext uri="{BB962C8B-B14F-4D97-AF65-F5344CB8AC3E}">
        <p14:creationId xmlns:p14="http://schemas.microsoft.com/office/powerpoint/2010/main" val="3355370306"/>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4" name="Slide Image Placeholder 1"/>
          <p:cNvSpPr>
            <a:spLocks noGrp="1" noRot="1" noChangeAspect="1" noTextEdit="1"/>
          </p:cNvSpPr>
          <p:nvPr>
            <p:ph type="sldImg"/>
          </p:nvPr>
        </p:nvSpPr>
        <p:spPr>
          <a:ln/>
        </p:spPr>
      </p:sp>
      <p:sp>
        <p:nvSpPr>
          <p:cNvPr id="13315" name="Notes Placeholder 2"/>
          <p:cNvSpPr>
            <a:spLocks noGrp="1"/>
          </p:cNvSpPr>
          <p:nvPr>
            <p:ph type="body" idx="1"/>
          </p:nvPr>
        </p:nvSpPr>
        <p:spPr>
          <a:noFill/>
          <a:ln/>
        </p:spPr>
        <p:txBody>
          <a:bodyPr/>
          <a:lstStyle/>
          <a:p>
            <a:r>
              <a:rPr lang="en-US" dirty="0"/>
              <a:t>Numbers from</a:t>
            </a:r>
            <a:r>
              <a:rPr lang="en-US" baseline="0" dirty="0"/>
              <a:t> Meal Sign-In Sheet should be entered exactly the same onto Meal Sign In – Data Entry Sheet. </a:t>
            </a:r>
            <a:endParaRPr lang="en-US" dirty="0"/>
          </a:p>
        </p:txBody>
      </p:sp>
      <p:sp>
        <p:nvSpPr>
          <p:cNvPr id="13316" name="Slide Number Placeholder 3"/>
          <p:cNvSpPr>
            <a:spLocks noGrp="1"/>
          </p:cNvSpPr>
          <p:nvPr>
            <p:ph type="sldNum" sz="quarter" idx="5"/>
          </p:nvPr>
        </p:nvSpPr>
        <p:spPr>
          <a:noFill/>
        </p:spPr>
        <p:txBody>
          <a:bodyPr/>
          <a:lstStyle/>
          <a:p>
            <a:fld id="{D32F3280-7370-4082-93A7-C62B4C8B1820}" type="slidenum">
              <a:rPr lang="en-US" smtClean="0"/>
              <a:pPr/>
              <a:t>5</a:t>
            </a:fld>
            <a:endParaRPr lang="en-US" dirty="0"/>
          </a:p>
        </p:txBody>
      </p:sp>
    </p:spTree>
    <p:extLst>
      <p:ext uri="{BB962C8B-B14F-4D97-AF65-F5344CB8AC3E}">
        <p14:creationId xmlns:p14="http://schemas.microsoft.com/office/powerpoint/2010/main" val="3700577433"/>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4" name="Slide Image Placeholder 1"/>
          <p:cNvSpPr>
            <a:spLocks noGrp="1" noRot="1" noChangeAspect="1" noTextEdit="1"/>
          </p:cNvSpPr>
          <p:nvPr>
            <p:ph type="sldImg"/>
          </p:nvPr>
        </p:nvSpPr>
        <p:spPr>
          <a:ln/>
        </p:spPr>
      </p:sp>
      <p:sp>
        <p:nvSpPr>
          <p:cNvPr id="13315" name="Notes Placeholder 2"/>
          <p:cNvSpPr>
            <a:spLocks noGrp="1"/>
          </p:cNvSpPr>
          <p:nvPr>
            <p:ph type="body" idx="1"/>
          </p:nvPr>
        </p:nvSpPr>
        <p:spPr>
          <a:noFill/>
          <a:ln/>
        </p:spPr>
        <p:txBody>
          <a:bodyPr/>
          <a:lstStyle/>
          <a:p>
            <a:r>
              <a:rPr lang="en-US" dirty="0"/>
              <a:t>Leave</a:t>
            </a:r>
            <a:r>
              <a:rPr lang="en-US" baseline="0" dirty="0"/>
              <a:t> and TDY will be provided to the Command before the new month starts, usually by the 15</a:t>
            </a:r>
            <a:r>
              <a:rPr lang="en-US" baseline="30000" dirty="0"/>
              <a:t>th</a:t>
            </a:r>
            <a:r>
              <a:rPr lang="en-US" baseline="0" dirty="0"/>
              <a:t> of the Prior Month</a:t>
            </a:r>
            <a:endParaRPr lang="en-US" dirty="0"/>
          </a:p>
        </p:txBody>
      </p:sp>
      <p:sp>
        <p:nvSpPr>
          <p:cNvPr id="13316" name="Slide Number Placeholder 3"/>
          <p:cNvSpPr>
            <a:spLocks noGrp="1"/>
          </p:cNvSpPr>
          <p:nvPr>
            <p:ph type="sldNum" sz="quarter" idx="5"/>
          </p:nvPr>
        </p:nvSpPr>
        <p:spPr>
          <a:noFill/>
        </p:spPr>
        <p:txBody>
          <a:bodyPr/>
          <a:lstStyle/>
          <a:p>
            <a:fld id="{D32F3280-7370-4082-93A7-C62B4C8B1820}" type="slidenum">
              <a:rPr lang="en-US" smtClean="0"/>
              <a:pPr/>
              <a:t>6</a:t>
            </a:fld>
            <a:endParaRPr lang="en-US" dirty="0"/>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pPr>
              <a:defRPr/>
            </a:pPr>
            <a:fld id="{EF38DF4E-8A06-4B83-B8CA-894AD511DA9E}" type="slidenum">
              <a:rPr lang="en-US" smtClean="0"/>
              <a:pPr>
                <a:defRPr/>
              </a:pPr>
              <a:t>8</a:t>
            </a:fld>
            <a:endParaRPr lang="en-US"/>
          </a:p>
        </p:txBody>
      </p:sp>
    </p:spTree>
    <p:extLst>
      <p:ext uri="{BB962C8B-B14F-4D97-AF65-F5344CB8AC3E}">
        <p14:creationId xmlns:p14="http://schemas.microsoft.com/office/powerpoint/2010/main" val="4187014111"/>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a:defRPr/>
            </a:pPr>
            <a:fld id="{EF38DF4E-8A06-4B83-B8CA-894AD511DA9E}" type="slidenum">
              <a:rPr lang="en-US" smtClean="0"/>
              <a:pPr>
                <a:defRPr/>
              </a:pPr>
              <a:t>9</a:t>
            </a:fld>
            <a:endParaRPr lang="en-US"/>
          </a:p>
        </p:txBody>
      </p:sp>
    </p:spTree>
    <p:extLst>
      <p:ext uri="{BB962C8B-B14F-4D97-AF65-F5344CB8AC3E}">
        <p14:creationId xmlns:p14="http://schemas.microsoft.com/office/powerpoint/2010/main" val="3796451797"/>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6" name="Slide Image Placeholder 1"/>
          <p:cNvSpPr>
            <a:spLocks noGrp="1" noRot="1" noChangeAspect="1" noTextEdit="1"/>
          </p:cNvSpPr>
          <p:nvPr>
            <p:ph type="sldImg"/>
          </p:nvPr>
        </p:nvSpPr>
        <p:spPr>
          <a:ln/>
        </p:spPr>
      </p:sp>
      <p:sp>
        <p:nvSpPr>
          <p:cNvPr id="11267" name="Notes Placeholder 2"/>
          <p:cNvSpPr>
            <a:spLocks noGrp="1"/>
          </p:cNvSpPr>
          <p:nvPr>
            <p:ph type="body" idx="1"/>
          </p:nvPr>
        </p:nvSpPr>
        <p:spPr>
          <a:noFill/>
          <a:ln/>
        </p:spPr>
        <p:txBody>
          <a:bodyPr/>
          <a:lstStyle/>
          <a:p>
            <a:r>
              <a:rPr lang="en-US" dirty="0"/>
              <a:t>This concludes the LECTURE module for Unit 6, Lesson 1. Claim SIK Rations. You are now ready to move on to the video demonstration module. Please refer to your User Guide for further instructions and then return to </a:t>
            </a:r>
            <a:r>
              <a:rPr lang="en-US" dirty="0" err="1"/>
              <a:t>milSuite</a:t>
            </a:r>
            <a:r>
              <a:rPr lang="en-US" dirty="0"/>
              <a:t> to begin your video demonstration with the Job Aid, “How to Claim SIK Rations.”  </a:t>
            </a:r>
          </a:p>
          <a:p>
            <a:endParaRPr lang="en-US" dirty="0"/>
          </a:p>
          <a:p>
            <a:endParaRPr lang="en-US" dirty="0"/>
          </a:p>
        </p:txBody>
      </p:sp>
      <p:sp>
        <p:nvSpPr>
          <p:cNvPr id="11268" name="Slide Number Placeholder 3"/>
          <p:cNvSpPr>
            <a:spLocks noGrp="1"/>
          </p:cNvSpPr>
          <p:nvPr>
            <p:ph type="sldNum" sz="quarter" idx="5"/>
          </p:nvPr>
        </p:nvSpPr>
        <p:spPr>
          <a:noFill/>
        </p:spPr>
        <p:txBody>
          <a:bodyPr/>
          <a:lstStyle/>
          <a:p>
            <a:fld id="{DF446C17-B000-4155-A1D4-79B4FD21C70A}" type="slidenum">
              <a:rPr lang="en-US" smtClean="0"/>
              <a:pPr/>
              <a:t>10</a:t>
            </a:fld>
            <a:endParaRPr lang="en-US" dirty="0"/>
          </a:p>
        </p:txBody>
      </p:sp>
    </p:spTree>
    <p:extLst>
      <p:ext uri="{BB962C8B-B14F-4D97-AF65-F5344CB8AC3E}">
        <p14:creationId xmlns:p14="http://schemas.microsoft.com/office/powerpoint/2010/main" val="354963129"/>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2" name="Slide Image Placeholder 1"/>
          <p:cNvSpPr>
            <a:spLocks noGrp="1" noRot="1" noChangeAspect="1" noTextEdit="1"/>
          </p:cNvSpPr>
          <p:nvPr>
            <p:ph type="sldImg"/>
          </p:nvPr>
        </p:nvSpPr>
        <p:spPr>
          <a:ln/>
        </p:spPr>
      </p:sp>
      <p:sp>
        <p:nvSpPr>
          <p:cNvPr id="10243" name="Notes Placeholder 2"/>
          <p:cNvSpPr>
            <a:spLocks noGrp="1"/>
          </p:cNvSpPr>
          <p:nvPr>
            <p:ph type="body" idx="1"/>
          </p:nvPr>
        </p:nvSpPr>
        <p:spPr>
          <a:noFill/>
          <a:ln/>
        </p:spPr>
        <p:txBody>
          <a:bodyPr/>
          <a:lstStyle/>
          <a:p>
            <a:pPr marL="0" marR="0" lvl="0" indent="0" algn="l" defTabSz="914400" rtl="0" eaLnBrk="1" fontAlgn="base" latinLnBrk="0" hangingPunct="1">
              <a:lnSpc>
                <a:spcPct val="100000"/>
              </a:lnSpc>
              <a:spcBef>
                <a:spcPct val="0"/>
              </a:spcBef>
              <a:spcAft>
                <a:spcPct val="0"/>
              </a:spcAft>
              <a:buClrTx/>
              <a:buSzTx/>
              <a:buFontTx/>
              <a:buNone/>
              <a:tabLst/>
              <a:defRPr/>
            </a:pPr>
            <a:r>
              <a:rPr lang="en-US" dirty="0"/>
              <a:t>HELLO AND WELCOME TO UNIT 7, Manage Sale of Meals </a:t>
            </a:r>
          </a:p>
          <a:p>
            <a:pPr marL="0" marR="0" lvl="0" indent="0" algn="l" defTabSz="914400" rtl="0" eaLnBrk="1" fontAlgn="base" latinLnBrk="0" hangingPunct="1">
              <a:lnSpc>
                <a:spcPct val="100000"/>
              </a:lnSpc>
              <a:spcBef>
                <a:spcPct val="0"/>
              </a:spcBef>
              <a:spcAft>
                <a:spcPct val="0"/>
              </a:spcAft>
              <a:buClrTx/>
              <a:buSzTx/>
              <a:buFontTx/>
              <a:buNone/>
              <a:tabLst/>
              <a:defRPr/>
            </a:pPr>
            <a:r>
              <a:rPr lang="en-US" sz="1200" kern="1200" dirty="0">
                <a:solidFill>
                  <a:schemeClr val="tx1"/>
                </a:solidFill>
                <a:effectLst/>
                <a:latin typeface="Arial" charset="0"/>
                <a:ea typeface="+mn-ea"/>
                <a:cs typeface="+mn-cs"/>
              </a:rPr>
              <a:t>My name is Senior Chief Anthony Ciurlino with</a:t>
            </a:r>
            <a:r>
              <a:rPr lang="en-US" sz="1200" kern="1200" baseline="0" dirty="0">
                <a:solidFill>
                  <a:schemeClr val="tx1"/>
                </a:solidFill>
                <a:effectLst/>
                <a:latin typeface="Arial" charset="0"/>
                <a:ea typeface="+mn-ea"/>
                <a:cs typeface="+mn-cs"/>
              </a:rPr>
              <a:t> the Food Service Assistance and Training Team </a:t>
            </a:r>
            <a:r>
              <a:rPr lang="en-US" sz="1200" kern="1200" dirty="0">
                <a:solidFill>
                  <a:schemeClr val="tx1"/>
                </a:solidFill>
                <a:effectLst/>
                <a:latin typeface="Arial" charset="0"/>
                <a:ea typeface="+mn-ea"/>
                <a:cs typeface="+mn-cs"/>
              </a:rPr>
              <a:t>here at Training Center Petaluma.  I WILL BE YOUR INSTRUCTOR FOR THIS LESSON.  </a:t>
            </a:r>
          </a:p>
          <a:p>
            <a:pPr marL="0" marR="0" lvl="0" indent="0" algn="l" defTabSz="914400" rtl="0" eaLnBrk="1" fontAlgn="base" latinLnBrk="0" hangingPunct="1">
              <a:lnSpc>
                <a:spcPct val="100000"/>
              </a:lnSpc>
              <a:spcBef>
                <a:spcPct val="0"/>
              </a:spcBef>
              <a:spcAft>
                <a:spcPct val="0"/>
              </a:spcAft>
              <a:buClrTx/>
              <a:buSzTx/>
              <a:buFontTx/>
              <a:buNone/>
              <a:tabLst/>
              <a:defRPr/>
            </a:pPr>
            <a:endParaRPr lang="en-US" sz="1200" kern="1200" dirty="0">
              <a:solidFill>
                <a:schemeClr val="tx1"/>
              </a:solidFill>
              <a:effectLst/>
              <a:latin typeface="Arial" charset="0"/>
              <a:ea typeface="+mn-ea"/>
              <a:cs typeface="+mn-cs"/>
            </a:endParaRPr>
          </a:p>
          <a:p>
            <a:pPr marL="0" marR="0" lvl="0" indent="0" algn="l" defTabSz="914400" rtl="0" eaLnBrk="1" fontAlgn="base" latinLnBrk="0" hangingPunct="1">
              <a:lnSpc>
                <a:spcPct val="100000"/>
              </a:lnSpc>
              <a:spcBef>
                <a:spcPct val="0"/>
              </a:spcBef>
              <a:spcAft>
                <a:spcPct val="0"/>
              </a:spcAft>
              <a:buClrTx/>
              <a:buSzTx/>
              <a:buFontTx/>
              <a:buNone/>
              <a:tabLst/>
              <a:defRPr/>
            </a:pPr>
            <a:r>
              <a:rPr lang="en-US" dirty="0"/>
              <a:t>THIS FIRST LESSON IN UNIT 7 IS “Document a Sale of Meal”.  This lesson discusses the paperwork that the FSO fills out to document that the Dining Facility is selling a meal to an authorized patron.  It does not talk about payment methods, only the daily PVA paperwork.</a:t>
            </a:r>
          </a:p>
          <a:p>
            <a:endParaRPr lang="en-US" dirty="0">
              <a:latin typeface="Trebuchet MS" pitchFamily="34" charset="0"/>
            </a:endParaRPr>
          </a:p>
        </p:txBody>
      </p:sp>
      <p:sp>
        <p:nvSpPr>
          <p:cNvPr id="10244" name="Slide Number Placeholder 3"/>
          <p:cNvSpPr>
            <a:spLocks noGrp="1"/>
          </p:cNvSpPr>
          <p:nvPr>
            <p:ph type="sldNum" sz="quarter" idx="5"/>
          </p:nvPr>
        </p:nvSpPr>
        <p:spPr>
          <a:noFill/>
        </p:spPr>
        <p:txBody>
          <a:bodyPr/>
          <a:lstStyle/>
          <a:p>
            <a:fld id="{70DDD84B-60EF-494E-B8AE-F34C74359582}" type="slidenum">
              <a:rPr lang="en-US" smtClean="0"/>
              <a:pPr/>
              <a:t>11</a:t>
            </a:fld>
            <a:endParaRPr lang="en-US" dirty="0"/>
          </a:p>
        </p:txBody>
      </p:sp>
    </p:spTree>
    <p:extLst>
      <p:ext uri="{BB962C8B-B14F-4D97-AF65-F5344CB8AC3E}">
        <p14:creationId xmlns:p14="http://schemas.microsoft.com/office/powerpoint/2010/main" val="1596376899"/>
      </p:ext>
    </p:extLst>
  </p:cSld>
  <p:clrMapOvr>
    <a:masterClrMapping/>
  </p:clrMapOvr>
</p:notes>
</file>

<file path=ppt/slideLayouts/_rels/slideLayout1.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slideMaster" Target="../slideMasters/slideMaster1.xml"/><Relationship Id="rId1" Type="http://schemas.openxmlformats.org/officeDocument/2006/relationships/themeOverride" Target="../theme/themeOverride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slideMaster" Target="../slideMasters/slideMaster1.xml"/><Relationship Id="rId1" Type="http://schemas.openxmlformats.org/officeDocument/2006/relationships/themeOverride" Target="../theme/themeOverride2.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bg>
      <p:bgPr>
        <a:blipFill dpi="0" rotWithShape="0">
          <a:blip r:embed="rId3" cstate="print"/>
          <a:srcRect/>
          <a:stretch>
            <a:fillRect/>
          </a:stretch>
        </a:blipFill>
        <a:effectLst/>
      </p:bgPr>
    </p:bg>
    <p:spTree>
      <p:nvGrpSpPr>
        <p:cNvPr id="1" name=""/>
        <p:cNvGrpSpPr/>
        <p:nvPr/>
      </p:nvGrpSpPr>
      <p:grpSpPr>
        <a:xfrm>
          <a:off x="0" y="0"/>
          <a:ext cx="0" cy="0"/>
          <a:chOff x="0" y="0"/>
          <a:chExt cx="0" cy="0"/>
        </a:xfrm>
      </p:grpSpPr>
      <p:sp>
        <p:nvSpPr>
          <p:cNvPr id="9" name="Title 8"/>
          <p:cNvSpPr>
            <a:spLocks noGrp="1"/>
          </p:cNvSpPr>
          <p:nvPr>
            <p:ph type="ctrTitle"/>
          </p:nvPr>
        </p:nvSpPr>
        <p:spPr>
          <a:xfrm>
            <a:off x="533400" y="1371600"/>
            <a:ext cx="7851648" cy="1828800"/>
          </a:xfrm>
          <a:ln>
            <a:noFill/>
          </a:ln>
        </p:spPr>
        <p:txBody>
          <a:bodyPr tIns="0" rIns="18288">
            <a:normAutofit/>
            <a:scene3d>
              <a:camera prst="orthographicFront"/>
              <a:lightRig rig="freezing" dir="t">
                <a:rot lat="0" lon="0" rev="5640000"/>
              </a:lightRig>
            </a:scene3d>
            <a:sp3d prstMaterial="flat">
              <a:bevelT w="38100" h="38100"/>
              <a:contourClr>
                <a:schemeClr val="tx2"/>
              </a:contourClr>
            </a:sp3d>
          </a:bodyPr>
          <a:lstStyle>
            <a:lvl1pPr algn="r" rtl="0">
              <a:spcBef>
                <a:spcPct val="0"/>
              </a:spcBef>
              <a:buNone/>
              <a:defRPr sz="5600" b="1">
                <a:ln>
                  <a:noFill/>
                </a:ln>
                <a:solidFill>
                  <a:schemeClr val="accent3">
                    <a:tint val="90000"/>
                    <a:satMod val="120000"/>
                  </a:schemeClr>
                </a:solidFill>
                <a:effectLst>
                  <a:outerShdw blurRad="38100" dist="25400" dir="5400000" algn="tl" rotWithShape="0">
                    <a:srgbClr val="000000">
                      <a:alpha val="43000"/>
                    </a:srgbClr>
                  </a:outerShdw>
                </a:effectLst>
                <a:latin typeface="+mj-lt"/>
                <a:ea typeface="+mj-ea"/>
                <a:cs typeface="+mj-cs"/>
              </a:defRPr>
            </a:lvl1pPr>
          </a:lstStyle>
          <a:p>
            <a:r>
              <a:rPr lang="en-US"/>
              <a:t>Click to edit Master title style</a:t>
            </a:r>
          </a:p>
        </p:txBody>
      </p:sp>
      <p:sp>
        <p:nvSpPr>
          <p:cNvPr id="17" name="Subtitle 16"/>
          <p:cNvSpPr>
            <a:spLocks noGrp="1"/>
          </p:cNvSpPr>
          <p:nvPr>
            <p:ph type="subTitle" idx="1"/>
          </p:nvPr>
        </p:nvSpPr>
        <p:spPr>
          <a:xfrm>
            <a:off x="533400" y="3228536"/>
            <a:ext cx="7854696" cy="1752600"/>
          </a:xfrm>
        </p:spPr>
        <p:txBody>
          <a:bodyPr lIns="0" rIns="18288"/>
          <a:lstStyle>
            <a:lvl1pPr marL="0" marR="45720" indent="0" algn="r">
              <a:buNone/>
              <a:defRPr>
                <a:solidFill>
                  <a:schemeClr val="tx1"/>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lang="en-US"/>
              <a:t>Click to edit Master subtitle style</a:t>
            </a:r>
          </a:p>
        </p:txBody>
      </p:sp>
      <p:sp>
        <p:nvSpPr>
          <p:cNvPr id="4" name="Date Placeholder 29"/>
          <p:cNvSpPr>
            <a:spLocks noGrp="1"/>
          </p:cNvSpPr>
          <p:nvPr>
            <p:ph type="dt" sz="half" idx="10"/>
          </p:nvPr>
        </p:nvSpPr>
        <p:spPr/>
        <p:txBody>
          <a:bodyPr/>
          <a:lstStyle>
            <a:lvl1pPr>
              <a:defRPr/>
            </a:lvl1pPr>
          </a:lstStyle>
          <a:p>
            <a:pPr>
              <a:defRPr/>
            </a:pPr>
            <a:fld id="{AD4C03D5-01FE-4C10-B0F0-470CBE20E365}" type="datetimeFigureOut">
              <a:rPr lang="en-US"/>
              <a:pPr>
                <a:defRPr/>
              </a:pPr>
              <a:t>5/2/2020</a:t>
            </a:fld>
            <a:endParaRPr lang="en-US"/>
          </a:p>
        </p:txBody>
      </p:sp>
      <p:sp>
        <p:nvSpPr>
          <p:cNvPr id="5" name="Footer Placeholder 18"/>
          <p:cNvSpPr>
            <a:spLocks noGrp="1"/>
          </p:cNvSpPr>
          <p:nvPr>
            <p:ph type="ftr" sz="quarter" idx="11"/>
          </p:nvPr>
        </p:nvSpPr>
        <p:spPr/>
        <p:txBody>
          <a:bodyPr/>
          <a:lstStyle>
            <a:lvl1pPr>
              <a:defRPr/>
            </a:lvl1pPr>
          </a:lstStyle>
          <a:p>
            <a:pPr>
              <a:defRPr/>
            </a:pPr>
            <a:endParaRPr lang="en-US"/>
          </a:p>
        </p:txBody>
      </p:sp>
      <p:sp>
        <p:nvSpPr>
          <p:cNvPr id="6" name="Slide Number Placeholder 26"/>
          <p:cNvSpPr>
            <a:spLocks noGrp="1"/>
          </p:cNvSpPr>
          <p:nvPr>
            <p:ph type="sldNum" sz="quarter" idx="12"/>
          </p:nvPr>
        </p:nvSpPr>
        <p:spPr/>
        <p:txBody>
          <a:bodyPr/>
          <a:lstStyle>
            <a:lvl1pPr>
              <a:defRPr/>
            </a:lvl1pPr>
          </a:lstStyle>
          <a:p>
            <a:pPr>
              <a:defRPr/>
            </a:pPr>
            <a:fld id="{B1DC78C7-0D4F-433A-98A2-8CA82786CB6E}" type="slidenum">
              <a:rPr lang="en-US"/>
              <a:pPr>
                <a:defRPr/>
              </a:pPr>
              <a:t>‹#›</a:t>
            </a:fld>
            <a:endParaRPr lang="en-US"/>
          </a:p>
        </p:txBody>
      </p:sp>
    </p:spTree>
    <p:extLst>
      <p:ext uri="{BB962C8B-B14F-4D97-AF65-F5344CB8AC3E}">
        <p14:creationId xmlns:p14="http://schemas.microsoft.com/office/powerpoint/2010/main" val="2432962866"/>
      </p:ext>
    </p:extLst>
  </p:cSld>
  <p:clrMapOvr>
    <a:overrideClrMapping bg1="dk1" tx1="lt1" bg2="dk2" tx2="lt2" accent1="accent1" accent2="accent2" accent3="accent3" accent4="accent4" accent5="accent5" accent6="accent6" hlink="hlink" folHlink="folHlink"/>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9"/>
          <p:cNvSpPr>
            <a:spLocks noGrp="1"/>
          </p:cNvSpPr>
          <p:nvPr>
            <p:ph type="dt" sz="half" idx="10"/>
          </p:nvPr>
        </p:nvSpPr>
        <p:spPr/>
        <p:txBody>
          <a:bodyPr/>
          <a:lstStyle>
            <a:lvl1pPr>
              <a:defRPr/>
            </a:lvl1pPr>
          </a:lstStyle>
          <a:p>
            <a:pPr>
              <a:defRPr/>
            </a:pPr>
            <a:fld id="{B2CE2E1A-B7B0-4BAA-84A3-BBC653742801}" type="datetimeFigureOut">
              <a:rPr lang="en-US"/>
              <a:pPr>
                <a:defRPr/>
              </a:pPr>
              <a:t>5/2/2020</a:t>
            </a:fld>
            <a:endParaRPr lang="en-US"/>
          </a:p>
        </p:txBody>
      </p:sp>
      <p:sp>
        <p:nvSpPr>
          <p:cNvPr id="5" name="Footer Placeholder 21"/>
          <p:cNvSpPr>
            <a:spLocks noGrp="1"/>
          </p:cNvSpPr>
          <p:nvPr>
            <p:ph type="ftr" sz="quarter" idx="11"/>
          </p:nvPr>
        </p:nvSpPr>
        <p:spPr/>
        <p:txBody>
          <a:bodyPr/>
          <a:lstStyle>
            <a:lvl1pPr>
              <a:defRPr/>
            </a:lvl1pPr>
          </a:lstStyle>
          <a:p>
            <a:pPr>
              <a:defRPr/>
            </a:pPr>
            <a:endParaRPr lang="en-US"/>
          </a:p>
        </p:txBody>
      </p:sp>
      <p:sp>
        <p:nvSpPr>
          <p:cNvPr id="6" name="Slide Number Placeholder 17"/>
          <p:cNvSpPr>
            <a:spLocks noGrp="1"/>
          </p:cNvSpPr>
          <p:nvPr>
            <p:ph type="sldNum" sz="quarter" idx="12"/>
          </p:nvPr>
        </p:nvSpPr>
        <p:spPr/>
        <p:txBody>
          <a:bodyPr/>
          <a:lstStyle>
            <a:lvl1pPr>
              <a:defRPr/>
            </a:lvl1pPr>
          </a:lstStyle>
          <a:p>
            <a:pPr>
              <a:defRPr/>
            </a:pPr>
            <a:fld id="{2FDCC296-493F-4B33-BEC7-B13E230C7358}" type="slidenum">
              <a:rPr lang="en-US"/>
              <a:pPr>
                <a:defRPr/>
              </a:pPr>
              <a:t>‹#›</a:t>
            </a:fld>
            <a:endParaRPr lang="en-US"/>
          </a:p>
        </p:txBody>
      </p:sp>
    </p:spTree>
    <p:extLst>
      <p:ext uri="{BB962C8B-B14F-4D97-AF65-F5344CB8AC3E}">
        <p14:creationId xmlns:p14="http://schemas.microsoft.com/office/powerpoint/2010/main" val="190720331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bg>
      <p:bgPr>
        <a:blipFill dpi="0" rotWithShape="0">
          <a:blip r:embed="rId3" cstate="print"/>
          <a:srcRect/>
          <a:stretch>
            <a:fillRect/>
          </a:stretch>
        </a:blip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530352" y="1316736"/>
            <a:ext cx="7772400" cy="1362456"/>
          </a:xfrm>
          <a:ln>
            <a:noFill/>
          </a:ln>
        </p:spPr>
        <p:txBody>
          <a:bodyPr tIns="0">
            <a:noAutofit/>
            <a:scene3d>
              <a:camera prst="orthographicFront"/>
              <a:lightRig rig="freezing" dir="t">
                <a:rot lat="0" lon="0" rev="5640000"/>
              </a:lightRig>
            </a:scene3d>
            <a:sp3d prstMaterial="flat">
              <a:bevelT w="38100" h="38100"/>
            </a:sp3d>
          </a:bodyPr>
          <a:lstStyle>
            <a:lvl1pPr algn="l" rtl="0">
              <a:spcBef>
                <a:spcPct val="0"/>
              </a:spcBef>
              <a:buNone/>
              <a:defRPr lang="en-US" sz="5600" b="1" cap="none" baseline="0" dirty="0">
                <a:ln w="635">
                  <a:noFill/>
                </a:ln>
                <a:solidFill>
                  <a:schemeClr val="accent4">
                    <a:tint val="90000"/>
                    <a:satMod val="125000"/>
                  </a:schemeClr>
                </a:solidFill>
                <a:effectLst>
                  <a:outerShdw blurRad="38100" dist="25400" dir="5400000" algn="tl" rotWithShape="0">
                    <a:srgbClr val="000000">
                      <a:alpha val="43000"/>
                    </a:srgbClr>
                  </a:outerShdw>
                </a:effectLst>
                <a:latin typeface="+mj-lt"/>
                <a:ea typeface="+mj-ea"/>
                <a:cs typeface="+mj-cs"/>
              </a:defRPr>
            </a:lvl1pPr>
          </a:lstStyle>
          <a:p>
            <a:r>
              <a:rPr lang="en-US"/>
              <a:t>Click to edit Master title style</a:t>
            </a:r>
          </a:p>
        </p:txBody>
      </p:sp>
      <p:sp>
        <p:nvSpPr>
          <p:cNvPr id="3" name="Text Placeholder 2"/>
          <p:cNvSpPr>
            <a:spLocks noGrp="1"/>
          </p:cNvSpPr>
          <p:nvPr>
            <p:ph type="body" idx="1"/>
          </p:nvPr>
        </p:nvSpPr>
        <p:spPr>
          <a:xfrm>
            <a:off x="530352" y="2704664"/>
            <a:ext cx="7772400" cy="1509712"/>
          </a:xfrm>
        </p:spPr>
        <p:txBody>
          <a:bodyPr lIns="45720" rIns="45720"/>
          <a:lstStyle>
            <a:lvl1pPr marL="0" indent="0">
              <a:buNone/>
              <a:defRPr sz="2200">
                <a:solidFill>
                  <a:schemeClr val="tx1"/>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a:r>
              <a:rPr lang="en-US"/>
              <a:t>Click to edit Master text styles</a:t>
            </a:r>
          </a:p>
        </p:txBody>
      </p:sp>
      <p:sp>
        <p:nvSpPr>
          <p:cNvPr id="4" name="Date Placeholder 3"/>
          <p:cNvSpPr>
            <a:spLocks noGrp="1"/>
          </p:cNvSpPr>
          <p:nvPr>
            <p:ph type="dt" sz="half" idx="10"/>
          </p:nvPr>
        </p:nvSpPr>
        <p:spPr/>
        <p:txBody>
          <a:bodyPr/>
          <a:lstStyle>
            <a:lvl1pPr>
              <a:defRPr/>
            </a:lvl1pPr>
          </a:lstStyle>
          <a:p>
            <a:pPr>
              <a:defRPr/>
            </a:pPr>
            <a:fld id="{A885BC4A-53BD-42EF-82AA-4FD11BACAE5F}" type="datetimeFigureOut">
              <a:rPr lang="en-US"/>
              <a:pPr>
                <a:defRPr/>
              </a:pPr>
              <a:t>5/2/2020</a:t>
            </a:fld>
            <a:endParaRPr lang="en-US"/>
          </a:p>
        </p:txBody>
      </p:sp>
      <p:sp>
        <p:nvSpPr>
          <p:cNvPr id="5" name="Footer Placeholder 4"/>
          <p:cNvSpPr>
            <a:spLocks noGrp="1"/>
          </p:cNvSpPr>
          <p:nvPr>
            <p:ph type="ftr" sz="quarter" idx="11"/>
          </p:nvPr>
        </p:nvSpPr>
        <p:spPr/>
        <p:txBody>
          <a:bodyPr/>
          <a:lstStyle>
            <a:lvl1pPr>
              <a:defRPr/>
            </a:lvl1pPr>
          </a:lstStyle>
          <a:p>
            <a:pPr>
              <a:defRPr/>
            </a:pPr>
            <a:endParaRPr lang="en-US"/>
          </a:p>
        </p:txBody>
      </p:sp>
      <p:sp>
        <p:nvSpPr>
          <p:cNvPr id="6" name="Slide Number Placeholder 5"/>
          <p:cNvSpPr>
            <a:spLocks noGrp="1"/>
          </p:cNvSpPr>
          <p:nvPr>
            <p:ph type="sldNum" sz="quarter" idx="12"/>
          </p:nvPr>
        </p:nvSpPr>
        <p:spPr/>
        <p:txBody>
          <a:bodyPr/>
          <a:lstStyle>
            <a:lvl1pPr>
              <a:defRPr/>
            </a:lvl1pPr>
          </a:lstStyle>
          <a:p>
            <a:pPr>
              <a:defRPr/>
            </a:pPr>
            <a:fld id="{21BAB247-D44D-424D-8FE5-241E1DF97AEA}" type="slidenum">
              <a:rPr lang="en-US"/>
              <a:pPr>
                <a:defRPr/>
              </a:pPr>
              <a:t>‹#›</a:t>
            </a:fld>
            <a:endParaRPr lang="en-US"/>
          </a:p>
        </p:txBody>
      </p:sp>
    </p:spTree>
    <p:extLst>
      <p:ext uri="{BB962C8B-B14F-4D97-AF65-F5344CB8AC3E}">
        <p14:creationId xmlns:p14="http://schemas.microsoft.com/office/powerpoint/2010/main" val="3669847682"/>
      </p:ext>
    </p:extLst>
  </p:cSld>
  <p:clrMapOvr>
    <a:overrideClrMapping bg1="dk1" tx1="lt1" bg2="dk2" tx2="lt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457200" y="704088"/>
            <a:ext cx="8229600" cy="1143000"/>
          </a:xfrm>
        </p:spPr>
        <p:txBody>
          <a:bodyPr/>
          <a:lstStyle/>
          <a:p>
            <a:r>
              <a:rPr lang="en-US"/>
              <a:t>Click to edit Master title style</a:t>
            </a:r>
          </a:p>
        </p:txBody>
      </p:sp>
      <p:sp>
        <p:nvSpPr>
          <p:cNvPr id="3" name="Content Placeholder 2"/>
          <p:cNvSpPr>
            <a:spLocks noGrp="1"/>
          </p:cNvSpPr>
          <p:nvPr>
            <p:ph sz="half" idx="1"/>
          </p:nvPr>
        </p:nvSpPr>
        <p:spPr>
          <a:xfrm>
            <a:off x="457200" y="1920085"/>
            <a:ext cx="4038600" cy="4434840"/>
          </a:xfrm>
        </p:spPr>
        <p:txBody>
          <a:bodyPr/>
          <a:lstStyle>
            <a:lvl1pPr>
              <a:defRPr sz="2600"/>
            </a:lvl1pPr>
            <a:lvl2pPr>
              <a:defRPr sz="2400"/>
            </a:lvl2pPr>
            <a:lvl3pPr>
              <a:defRPr sz="2000"/>
            </a:lvl3pPr>
            <a:lvl4pPr>
              <a:defRPr sz="1800"/>
            </a:lvl4pPr>
            <a:lvl5pPr>
              <a:defRPr sz="180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4648200" y="1920085"/>
            <a:ext cx="4038600" cy="4434840"/>
          </a:xfrm>
        </p:spPr>
        <p:txBody>
          <a:bodyPr/>
          <a:lstStyle>
            <a:lvl1pPr>
              <a:defRPr sz="2600"/>
            </a:lvl1pPr>
            <a:lvl2pPr>
              <a:defRPr sz="2400"/>
            </a:lvl2pPr>
            <a:lvl3pPr>
              <a:defRPr sz="2000"/>
            </a:lvl3pPr>
            <a:lvl4pPr>
              <a:defRPr sz="1800"/>
            </a:lvl4pPr>
            <a:lvl5pPr>
              <a:defRPr sz="180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9"/>
          <p:cNvSpPr>
            <a:spLocks noGrp="1"/>
          </p:cNvSpPr>
          <p:nvPr>
            <p:ph type="dt" sz="half" idx="10"/>
          </p:nvPr>
        </p:nvSpPr>
        <p:spPr/>
        <p:txBody>
          <a:bodyPr/>
          <a:lstStyle>
            <a:lvl1pPr>
              <a:defRPr/>
            </a:lvl1pPr>
          </a:lstStyle>
          <a:p>
            <a:pPr>
              <a:defRPr/>
            </a:pPr>
            <a:fld id="{CAB08998-8E54-46B3-AF38-61DB482E5737}" type="datetimeFigureOut">
              <a:rPr lang="en-US"/>
              <a:pPr>
                <a:defRPr/>
              </a:pPr>
              <a:t>5/2/2020</a:t>
            </a:fld>
            <a:endParaRPr lang="en-US"/>
          </a:p>
        </p:txBody>
      </p:sp>
      <p:sp>
        <p:nvSpPr>
          <p:cNvPr id="6" name="Footer Placeholder 21"/>
          <p:cNvSpPr>
            <a:spLocks noGrp="1"/>
          </p:cNvSpPr>
          <p:nvPr>
            <p:ph type="ftr" sz="quarter" idx="11"/>
          </p:nvPr>
        </p:nvSpPr>
        <p:spPr/>
        <p:txBody>
          <a:bodyPr/>
          <a:lstStyle>
            <a:lvl1pPr>
              <a:defRPr/>
            </a:lvl1pPr>
          </a:lstStyle>
          <a:p>
            <a:pPr>
              <a:defRPr/>
            </a:pPr>
            <a:endParaRPr lang="en-US"/>
          </a:p>
        </p:txBody>
      </p:sp>
      <p:sp>
        <p:nvSpPr>
          <p:cNvPr id="7" name="Slide Number Placeholder 17"/>
          <p:cNvSpPr>
            <a:spLocks noGrp="1"/>
          </p:cNvSpPr>
          <p:nvPr>
            <p:ph type="sldNum" sz="quarter" idx="12"/>
          </p:nvPr>
        </p:nvSpPr>
        <p:spPr/>
        <p:txBody>
          <a:bodyPr/>
          <a:lstStyle>
            <a:lvl1pPr>
              <a:defRPr/>
            </a:lvl1pPr>
          </a:lstStyle>
          <a:p>
            <a:pPr>
              <a:defRPr/>
            </a:pPr>
            <a:fld id="{1D8C3A3D-0B7C-43A2-81DE-7A681BB4CB90}" type="slidenum">
              <a:rPr lang="en-US"/>
              <a:pPr>
                <a:defRPr/>
              </a:pPr>
              <a:t>‹#›</a:t>
            </a:fld>
            <a:endParaRPr lang="en-US"/>
          </a:p>
        </p:txBody>
      </p:sp>
    </p:spTree>
    <p:extLst>
      <p:ext uri="{BB962C8B-B14F-4D97-AF65-F5344CB8AC3E}">
        <p14:creationId xmlns:p14="http://schemas.microsoft.com/office/powerpoint/2010/main" val="204082382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704088"/>
            <a:ext cx="8229600" cy="1143000"/>
          </a:xfrm>
        </p:spPr>
        <p:txBody>
          <a:bodyPr/>
          <a:lstStyle>
            <a:lvl1pPr>
              <a:defRPr/>
            </a:lvl1pPr>
          </a:lstStyle>
          <a:p>
            <a:r>
              <a:rPr lang="en-US"/>
              <a:t>Click to edit Master title style</a:t>
            </a:r>
          </a:p>
        </p:txBody>
      </p:sp>
      <p:sp>
        <p:nvSpPr>
          <p:cNvPr id="3" name="Text Placeholder 2"/>
          <p:cNvSpPr>
            <a:spLocks noGrp="1"/>
          </p:cNvSpPr>
          <p:nvPr>
            <p:ph type="body" idx="1"/>
          </p:nvPr>
        </p:nvSpPr>
        <p:spPr>
          <a:xfrm>
            <a:off x="457200" y="1855248"/>
            <a:ext cx="4040188" cy="659352"/>
          </a:xfrm>
        </p:spPr>
        <p:txBody>
          <a:bodyPr lIns="45720" tIns="0" rIns="45720" bIns="0" anchor="ctr">
            <a:noAutofit/>
          </a:bodyPr>
          <a:lstStyle>
            <a:lvl1pPr marL="0" indent="0">
              <a:buNone/>
              <a:defRPr sz="2400" b="1" cap="none" baseline="0">
                <a:solidFill>
                  <a:schemeClr val="tx2"/>
                </a:solidFill>
                <a:effectLst/>
              </a:defRPr>
            </a:lvl1pPr>
            <a:lvl2pPr>
              <a:buNone/>
              <a:defRPr sz="2000" b="1"/>
            </a:lvl2pPr>
            <a:lvl3pPr>
              <a:buNone/>
              <a:defRPr sz="1800" b="1"/>
            </a:lvl3pPr>
            <a:lvl4pPr>
              <a:buNone/>
              <a:defRPr sz="1600" b="1"/>
            </a:lvl4pPr>
            <a:lvl5pPr>
              <a:buNone/>
              <a:defRPr sz="1600" b="1"/>
            </a:lvl5pPr>
          </a:lstStyle>
          <a:p>
            <a:pPr lvl="0"/>
            <a:r>
              <a:rPr lang="en-US"/>
              <a:t>Click to edit Master text styles</a:t>
            </a:r>
          </a:p>
        </p:txBody>
      </p:sp>
      <p:sp>
        <p:nvSpPr>
          <p:cNvPr id="4" name="Text Placeholder 3"/>
          <p:cNvSpPr>
            <a:spLocks noGrp="1"/>
          </p:cNvSpPr>
          <p:nvPr>
            <p:ph type="body" sz="half" idx="3"/>
          </p:nvPr>
        </p:nvSpPr>
        <p:spPr>
          <a:xfrm>
            <a:off x="4645025" y="1859757"/>
            <a:ext cx="4041775" cy="654843"/>
          </a:xfrm>
        </p:spPr>
        <p:txBody>
          <a:bodyPr lIns="45720" tIns="0" rIns="45720" bIns="0" anchor="ctr"/>
          <a:lstStyle>
            <a:lvl1pPr marL="0" indent="0">
              <a:buNone/>
              <a:defRPr sz="2400" b="1" cap="none" baseline="0">
                <a:solidFill>
                  <a:schemeClr val="tx2"/>
                </a:solidFill>
                <a:effectLst/>
              </a:defRPr>
            </a:lvl1pPr>
            <a:lvl2pPr>
              <a:buNone/>
              <a:defRPr sz="2000" b="1"/>
            </a:lvl2pPr>
            <a:lvl3pPr>
              <a:buNone/>
              <a:defRPr sz="1800" b="1"/>
            </a:lvl3pPr>
            <a:lvl4pPr>
              <a:buNone/>
              <a:defRPr sz="1600" b="1"/>
            </a:lvl4pPr>
            <a:lvl5pPr>
              <a:buNone/>
              <a:defRPr sz="1600" b="1"/>
            </a:lvl5pPr>
          </a:lstStyle>
          <a:p>
            <a:pPr lvl="0"/>
            <a:r>
              <a:rPr lang="en-US"/>
              <a:t>Click to edit Master text styles</a:t>
            </a:r>
          </a:p>
        </p:txBody>
      </p:sp>
      <p:sp>
        <p:nvSpPr>
          <p:cNvPr id="5" name="Content Placeholder 4"/>
          <p:cNvSpPr>
            <a:spLocks noGrp="1"/>
          </p:cNvSpPr>
          <p:nvPr>
            <p:ph sz="quarter" idx="2"/>
          </p:nvPr>
        </p:nvSpPr>
        <p:spPr>
          <a:xfrm>
            <a:off x="457200" y="2514600"/>
            <a:ext cx="4040188" cy="3845720"/>
          </a:xfrm>
        </p:spPr>
        <p:txBody>
          <a:bodyPr tIns="0"/>
          <a:lstStyle>
            <a:lvl1pPr>
              <a:defRPr sz="2200"/>
            </a:lvl1pPr>
            <a:lvl2pPr>
              <a:defRPr sz="2000"/>
            </a:lvl2pPr>
            <a:lvl3pPr>
              <a:defRPr sz="1800"/>
            </a:lvl3pPr>
            <a:lvl4pPr>
              <a:defRPr sz="1600"/>
            </a:lvl4pPr>
            <a:lvl5pPr>
              <a:defRPr sz="160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Content Placeholder 5"/>
          <p:cNvSpPr>
            <a:spLocks noGrp="1"/>
          </p:cNvSpPr>
          <p:nvPr>
            <p:ph sz="quarter" idx="4"/>
          </p:nvPr>
        </p:nvSpPr>
        <p:spPr>
          <a:xfrm>
            <a:off x="4645025" y="2514600"/>
            <a:ext cx="4041775" cy="3845720"/>
          </a:xfrm>
        </p:spPr>
        <p:txBody>
          <a:bodyPr tIns="0"/>
          <a:lstStyle>
            <a:lvl1pPr>
              <a:defRPr sz="2200"/>
            </a:lvl1pPr>
            <a:lvl2pPr>
              <a:defRPr sz="2000"/>
            </a:lvl2pPr>
            <a:lvl3pPr>
              <a:defRPr sz="1800"/>
            </a:lvl3pPr>
            <a:lvl4pPr>
              <a:defRPr sz="1600"/>
            </a:lvl4pPr>
            <a:lvl5pPr>
              <a:defRPr sz="160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9"/>
          <p:cNvSpPr>
            <a:spLocks noGrp="1"/>
          </p:cNvSpPr>
          <p:nvPr>
            <p:ph type="dt" sz="half" idx="10"/>
          </p:nvPr>
        </p:nvSpPr>
        <p:spPr/>
        <p:txBody>
          <a:bodyPr/>
          <a:lstStyle>
            <a:lvl1pPr>
              <a:defRPr/>
            </a:lvl1pPr>
          </a:lstStyle>
          <a:p>
            <a:pPr>
              <a:defRPr/>
            </a:pPr>
            <a:fld id="{146B3196-B6AE-4261-AF97-1F042034C125}" type="datetimeFigureOut">
              <a:rPr lang="en-US"/>
              <a:pPr>
                <a:defRPr/>
              </a:pPr>
              <a:t>5/2/2020</a:t>
            </a:fld>
            <a:endParaRPr lang="en-US"/>
          </a:p>
        </p:txBody>
      </p:sp>
      <p:sp>
        <p:nvSpPr>
          <p:cNvPr id="8" name="Footer Placeholder 21"/>
          <p:cNvSpPr>
            <a:spLocks noGrp="1"/>
          </p:cNvSpPr>
          <p:nvPr>
            <p:ph type="ftr" sz="quarter" idx="11"/>
          </p:nvPr>
        </p:nvSpPr>
        <p:spPr/>
        <p:txBody>
          <a:bodyPr/>
          <a:lstStyle>
            <a:lvl1pPr>
              <a:defRPr/>
            </a:lvl1pPr>
          </a:lstStyle>
          <a:p>
            <a:pPr>
              <a:defRPr/>
            </a:pPr>
            <a:endParaRPr lang="en-US"/>
          </a:p>
        </p:txBody>
      </p:sp>
      <p:sp>
        <p:nvSpPr>
          <p:cNvPr id="9" name="Slide Number Placeholder 17"/>
          <p:cNvSpPr>
            <a:spLocks noGrp="1"/>
          </p:cNvSpPr>
          <p:nvPr>
            <p:ph type="sldNum" sz="quarter" idx="12"/>
          </p:nvPr>
        </p:nvSpPr>
        <p:spPr/>
        <p:txBody>
          <a:bodyPr/>
          <a:lstStyle>
            <a:lvl1pPr>
              <a:defRPr/>
            </a:lvl1pPr>
          </a:lstStyle>
          <a:p>
            <a:pPr>
              <a:defRPr/>
            </a:pPr>
            <a:fld id="{DB780D2D-697A-459C-BA9C-028545AAE134}" type="slidenum">
              <a:rPr lang="en-US"/>
              <a:pPr>
                <a:defRPr/>
              </a:pPr>
              <a:t>‹#›</a:t>
            </a:fld>
            <a:endParaRPr lang="en-US"/>
          </a:p>
        </p:txBody>
      </p:sp>
    </p:spTree>
    <p:extLst>
      <p:ext uri="{BB962C8B-B14F-4D97-AF65-F5344CB8AC3E}">
        <p14:creationId xmlns:p14="http://schemas.microsoft.com/office/powerpoint/2010/main" val="353600625"/>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457200" y="704088"/>
            <a:ext cx="8305800" cy="1143000"/>
          </a:xfrm>
        </p:spPr>
        <p:txBody>
          <a:bodyPr>
            <a:normAutofit/>
            <a:scene3d>
              <a:camera prst="orthographicFront"/>
              <a:lightRig rig="freezing" dir="t">
                <a:rot lat="0" lon="0" rev="5640000"/>
              </a:lightRig>
            </a:scene3d>
            <a:sp3d prstMaterial="flat">
              <a:contourClr>
                <a:schemeClr val="tx2"/>
              </a:contourClr>
            </a:sp3d>
          </a:bodyPr>
          <a:lstStyle>
            <a:lvl1pPr algn="l" rtl="0">
              <a:spcBef>
                <a:spcPct val="0"/>
              </a:spcBef>
              <a:buNone/>
              <a:defRPr sz="5000" b="0">
                <a:ln>
                  <a:noFill/>
                </a:ln>
                <a:solidFill>
                  <a:schemeClr val="tx2"/>
                </a:solidFill>
                <a:effectLst/>
                <a:latin typeface="+mj-lt"/>
                <a:ea typeface="+mj-ea"/>
                <a:cs typeface="+mj-cs"/>
              </a:defRPr>
            </a:lvl1pPr>
          </a:lstStyle>
          <a:p>
            <a:r>
              <a:rPr lang="en-US"/>
              <a:t>Click to edit Master title style</a:t>
            </a:r>
          </a:p>
        </p:txBody>
      </p:sp>
      <p:sp>
        <p:nvSpPr>
          <p:cNvPr id="3" name="Date Placeholder 9"/>
          <p:cNvSpPr>
            <a:spLocks noGrp="1"/>
          </p:cNvSpPr>
          <p:nvPr>
            <p:ph type="dt" sz="half" idx="10"/>
          </p:nvPr>
        </p:nvSpPr>
        <p:spPr/>
        <p:txBody>
          <a:bodyPr/>
          <a:lstStyle>
            <a:lvl1pPr>
              <a:defRPr/>
            </a:lvl1pPr>
          </a:lstStyle>
          <a:p>
            <a:pPr>
              <a:defRPr/>
            </a:pPr>
            <a:fld id="{8C588EB5-EA5B-46A8-A520-972886E3DF49}" type="datetimeFigureOut">
              <a:rPr lang="en-US"/>
              <a:pPr>
                <a:defRPr/>
              </a:pPr>
              <a:t>5/2/2020</a:t>
            </a:fld>
            <a:endParaRPr lang="en-US"/>
          </a:p>
        </p:txBody>
      </p:sp>
      <p:sp>
        <p:nvSpPr>
          <p:cNvPr id="4" name="Footer Placeholder 21"/>
          <p:cNvSpPr>
            <a:spLocks noGrp="1"/>
          </p:cNvSpPr>
          <p:nvPr>
            <p:ph type="ftr" sz="quarter" idx="11"/>
          </p:nvPr>
        </p:nvSpPr>
        <p:spPr/>
        <p:txBody>
          <a:bodyPr/>
          <a:lstStyle>
            <a:lvl1pPr>
              <a:defRPr/>
            </a:lvl1pPr>
          </a:lstStyle>
          <a:p>
            <a:pPr>
              <a:defRPr/>
            </a:pPr>
            <a:endParaRPr lang="en-US"/>
          </a:p>
        </p:txBody>
      </p:sp>
      <p:sp>
        <p:nvSpPr>
          <p:cNvPr id="5" name="Slide Number Placeholder 17"/>
          <p:cNvSpPr>
            <a:spLocks noGrp="1"/>
          </p:cNvSpPr>
          <p:nvPr>
            <p:ph type="sldNum" sz="quarter" idx="12"/>
          </p:nvPr>
        </p:nvSpPr>
        <p:spPr/>
        <p:txBody>
          <a:bodyPr/>
          <a:lstStyle>
            <a:lvl1pPr>
              <a:defRPr/>
            </a:lvl1pPr>
          </a:lstStyle>
          <a:p>
            <a:pPr>
              <a:defRPr/>
            </a:pPr>
            <a:fld id="{00264CC4-9421-4F1E-80E6-BF1ED7A45B26}" type="slidenum">
              <a:rPr lang="en-US"/>
              <a:pPr>
                <a:defRPr/>
              </a:pPr>
              <a:t>‹#›</a:t>
            </a:fld>
            <a:endParaRPr lang="en-US"/>
          </a:p>
        </p:txBody>
      </p:sp>
    </p:spTree>
    <p:extLst>
      <p:ext uri="{BB962C8B-B14F-4D97-AF65-F5344CB8AC3E}">
        <p14:creationId xmlns:p14="http://schemas.microsoft.com/office/powerpoint/2010/main" val="41778609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9"/>
          <p:cNvSpPr>
            <a:spLocks noGrp="1"/>
          </p:cNvSpPr>
          <p:nvPr>
            <p:ph type="dt" sz="half" idx="10"/>
          </p:nvPr>
        </p:nvSpPr>
        <p:spPr/>
        <p:txBody>
          <a:bodyPr/>
          <a:lstStyle>
            <a:lvl1pPr>
              <a:defRPr/>
            </a:lvl1pPr>
          </a:lstStyle>
          <a:p>
            <a:pPr>
              <a:defRPr/>
            </a:pPr>
            <a:fld id="{187C1793-908C-4108-B485-955AC6DAD124}" type="datetimeFigureOut">
              <a:rPr lang="en-US"/>
              <a:pPr>
                <a:defRPr/>
              </a:pPr>
              <a:t>5/2/2020</a:t>
            </a:fld>
            <a:endParaRPr lang="en-US"/>
          </a:p>
        </p:txBody>
      </p:sp>
      <p:sp>
        <p:nvSpPr>
          <p:cNvPr id="3" name="Footer Placeholder 21"/>
          <p:cNvSpPr>
            <a:spLocks noGrp="1"/>
          </p:cNvSpPr>
          <p:nvPr>
            <p:ph type="ftr" sz="quarter" idx="11"/>
          </p:nvPr>
        </p:nvSpPr>
        <p:spPr/>
        <p:txBody>
          <a:bodyPr/>
          <a:lstStyle>
            <a:lvl1pPr>
              <a:defRPr/>
            </a:lvl1pPr>
          </a:lstStyle>
          <a:p>
            <a:pPr>
              <a:defRPr/>
            </a:pPr>
            <a:endParaRPr lang="en-US"/>
          </a:p>
        </p:txBody>
      </p:sp>
      <p:sp>
        <p:nvSpPr>
          <p:cNvPr id="4" name="Slide Number Placeholder 17"/>
          <p:cNvSpPr>
            <a:spLocks noGrp="1"/>
          </p:cNvSpPr>
          <p:nvPr>
            <p:ph type="sldNum" sz="quarter" idx="12"/>
          </p:nvPr>
        </p:nvSpPr>
        <p:spPr/>
        <p:txBody>
          <a:bodyPr/>
          <a:lstStyle>
            <a:lvl1pPr>
              <a:defRPr/>
            </a:lvl1pPr>
          </a:lstStyle>
          <a:p>
            <a:pPr>
              <a:defRPr/>
            </a:pPr>
            <a:fld id="{BB88FAA3-CF7C-4151-95DD-8C0AB149589D}" type="slidenum">
              <a:rPr lang="en-US"/>
              <a:pPr>
                <a:defRPr/>
              </a:pPr>
              <a:t>‹#›</a:t>
            </a:fld>
            <a:endParaRPr lang="en-US"/>
          </a:p>
        </p:txBody>
      </p:sp>
    </p:spTree>
    <p:extLst>
      <p:ext uri="{BB962C8B-B14F-4D97-AF65-F5344CB8AC3E}">
        <p14:creationId xmlns:p14="http://schemas.microsoft.com/office/powerpoint/2010/main" val="7787671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85800" y="514352"/>
            <a:ext cx="2743200" cy="1162050"/>
          </a:xfrm>
        </p:spPr>
        <p:txBody>
          <a:bodyPr>
            <a:noAutofit/>
          </a:bodyPr>
          <a:lstStyle>
            <a:lvl1pPr algn="l" rtl="0">
              <a:spcBef>
                <a:spcPct val="0"/>
              </a:spcBef>
              <a:buNone/>
              <a:defRPr sz="2600" b="0">
                <a:ln>
                  <a:noFill/>
                </a:ln>
                <a:solidFill>
                  <a:schemeClr val="tx2"/>
                </a:solidFill>
                <a:effectLst/>
                <a:latin typeface="+mj-lt"/>
                <a:ea typeface="+mj-ea"/>
                <a:cs typeface="+mj-cs"/>
              </a:defRPr>
            </a:lvl1pPr>
          </a:lstStyle>
          <a:p>
            <a:r>
              <a:rPr lang="en-US"/>
              <a:t>Click to edit Master title style</a:t>
            </a:r>
          </a:p>
        </p:txBody>
      </p:sp>
      <p:sp>
        <p:nvSpPr>
          <p:cNvPr id="3" name="Text Placeholder 2"/>
          <p:cNvSpPr>
            <a:spLocks noGrp="1"/>
          </p:cNvSpPr>
          <p:nvPr>
            <p:ph type="body" idx="2"/>
          </p:nvPr>
        </p:nvSpPr>
        <p:spPr>
          <a:xfrm>
            <a:off x="685800" y="1676400"/>
            <a:ext cx="2743200" cy="4572000"/>
          </a:xfrm>
        </p:spPr>
        <p:txBody>
          <a:bodyPr lIns="18288" rIns="18288"/>
          <a:lstStyle>
            <a:lvl1pPr marL="0" indent="0" algn="l">
              <a:buNone/>
              <a:defRPr sz="1400"/>
            </a:lvl1pPr>
            <a:lvl2pPr indent="0" algn="l">
              <a:buNone/>
              <a:defRPr sz="1200"/>
            </a:lvl2pPr>
            <a:lvl3pPr indent="0" algn="l">
              <a:buNone/>
              <a:defRPr sz="1000"/>
            </a:lvl3pPr>
            <a:lvl4pPr indent="0" algn="l">
              <a:buNone/>
              <a:defRPr sz="900"/>
            </a:lvl4pPr>
            <a:lvl5pPr indent="0" algn="l">
              <a:buNone/>
              <a:defRPr sz="900"/>
            </a:lvl5pPr>
          </a:lstStyle>
          <a:p>
            <a:pPr lvl="0"/>
            <a:r>
              <a:rPr lang="en-US"/>
              <a:t>Click to edit Master text styles</a:t>
            </a:r>
          </a:p>
        </p:txBody>
      </p:sp>
      <p:sp>
        <p:nvSpPr>
          <p:cNvPr id="4" name="Content Placeholder 3"/>
          <p:cNvSpPr>
            <a:spLocks noGrp="1"/>
          </p:cNvSpPr>
          <p:nvPr>
            <p:ph sz="half" idx="1"/>
          </p:nvPr>
        </p:nvSpPr>
        <p:spPr>
          <a:xfrm>
            <a:off x="3575050" y="1676400"/>
            <a:ext cx="5111750" cy="4572000"/>
          </a:xfrm>
        </p:spPr>
        <p:txBody>
          <a:bodyPr tIns="0"/>
          <a:lstStyle>
            <a:lvl1pPr>
              <a:defRPr sz="2800"/>
            </a:lvl1pPr>
            <a:lvl2pPr>
              <a:defRPr sz="2600"/>
            </a:lvl2pPr>
            <a:lvl3pPr>
              <a:defRPr sz="2400"/>
            </a:lvl3pPr>
            <a:lvl4pPr>
              <a:defRPr sz="2000"/>
            </a:lvl4pPr>
            <a:lvl5pPr>
              <a:defRPr sz="180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9"/>
          <p:cNvSpPr>
            <a:spLocks noGrp="1"/>
          </p:cNvSpPr>
          <p:nvPr>
            <p:ph type="dt" sz="half" idx="10"/>
          </p:nvPr>
        </p:nvSpPr>
        <p:spPr/>
        <p:txBody>
          <a:bodyPr/>
          <a:lstStyle>
            <a:lvl1pPr>
              <a:defRPr/>
            </a:lvl1pPr>
          </a:lstStyle>
          <a:p>
            <a:pPr>
              <a:defRPr/>
            </a:pPr>
            <a:fld id="{E9C0E60A-9D47-442F-A3DD-A2155C1EA646}" type="datetimeFigureOut">
              <a:rPr lang="en-US"/>
              <a:pPr>
                <a:defRPr/>
              </a:pPr>
              <a:t>5/2/2020</a:t>
            </a:fld>
            <a:endParaRPr lang="en-US"/>
          </a:p>
        </p:txBody>
      </p:sp>
      <p:sp>
        <p:nvSpPr>
          <p:cNvPr id="6" name="Footer Placeholder 21"/>
          <p:cNvSpPr>
            <a:spLocks noGrp="1"/>
          </p:cNvSpPr>
          <p:nvPr>
            <p:ph type="ftr" sz="quarter" idx="11"/>
          </p:nvPr>
        </p:nvSpPr>
        <p:spPr/>
        <p:txBody>
          <a:bodyPr/>
          <a:lstStyle>
            <a:lvl1pPr>
              <a:defRPr/>
            </a:lvl1pPr>
          </a:lstStyle>
          <a:p>
            <a:pPr>
              <a:defRPr/>
            </a:pPr>
            <a:endParaRPr lang="en-US"/>
          </a:p>
        </p:txBody>
      </p:sp>
      <p:sp>
        <p:nvSpPr>
          <p:cNvPr id="7" name="Slide Number Placeholder 17"/>
          <p:cNvSpPr>
            <a:spLocks noGrp="1"/>
          </p:cNvSpPr>
          <p:nvPr>
            <p:ph type="sldNum" sz="quarter" idx="12"/>
          </p:nvPr>
        </p:nvSpPr>
        <p:spPr/>
        <p:txBody>
          <a:bodyPr/>
          <a:lstStyle>
            <a:lvl1pPr>
              <a:defRPr/>
            </a:lvl1pPr>
          </a:lstStyle>
          <a:p>
            <a:pPr>
              <a:defRPr/>
            </a:pPr>
            <a:fld id="{383C0E75-2B8B-4536-8626-7988B710E214}" type="slidenum">
              <a:rPr lang="en-US"/>
              <a:pPr>
                <a:defRPr/>
              </a:pPr>
              <a:t>‹#›</a:t>
            </a:fld>
            <a:endParaRPr lang="en-US"/>
          </a:p>
        </p:txBody>
      </p:sp>
    </p:spTree>
    <p:extLst>
      <p:ext uri="{BB962C8B-B14F-4D97-AF65-F5344CB8AC3E}">
        <p14:creationId xmlns:p14="http://schemas.microsoft.com/office/powerpoint/2010/main" val="152642734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5" name="Snip and Round Single Corner Rectangle 4"/>
          <p:cNvSpPr/>
          <p:nvPr/>
        </p:nvSpPr>
        <p:spPr>
          <a:xfrm rot="420000" flipV="1">
            <a:off x="3165475" y="1108075"/>
            <a:ext cx="5257800" cy="4114800"/>
          </a:xfrm>
          <a:prstGeom prst="snipRoundRect">
            <a:avLst>
              <a:gd name="adj1" fmla="val 0"/>
              <a:gd name="adj2" fmla="val 3646"/>
            </a:avLst>
          </a:prstGeom>
          <a:solidFill>
            <a:srgbClr val="FFFFFF"/>
          </a:solidFill>
          <a:ln w="3175" cap="rnd" cmpd="sng" algn="ctr">
            <a:solidFill>
              <a:srgbClr val="C0C0C0"/>
            </a:solidFill>
            <a:prstDash val="solid"/>
          </a:ln>
          <a:effectLst>
            <a:outerShdw blurRad="63500" dist="38500" dir="7500000" sx="98500" sy="100080" kx="100000" algn="tl" rotWithShape="0">
              <a:srgbClr val="000000">
                <a:alpha val="25000"/>
              </a:srgbClr>
            </a:outerShdw>
          </a:effectLst>
        </p:spPr>
        <p:style>
          <a:lnRef idx="2">
            <a:schemeClr val="accent1"/>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US"/>
          </a:p>
        </p:txBody>
      </p:sp>
      <p:sp>
        <p:nvSpPr>
          <p:cNvPr id="6" name="Right Triangle 5"/>
          <p:cNvSpPr/>
          <p:nvPr/>
        </p:nvSpPr>
        <p:spPr>
          <a:xfrm rot="420000" flipV="1">
            <a:off x="8004175" y="5359400"/>
            <a:ext cx="155575" cy="155575"/>
          </a:xfrm>
          <a:prstGeom prst="rtTriangle">
            <a:avLst/>
          </a:prstGeom>
          <a:solidFill>
            <a:srgbClr val="FFFFFF"/>
          </a:solidFill>
          <a:ln w="12700" cap="flat" cmpd="sng" algn="ctr">
            <a:solidFill>
              <a:srgbClr val="FFFFFF"/>
            </a:solidFill>
            <a:prstDash val="solid"/>
            <a:bevel/>
          </a:ln>
          <a:effectLst>
            <a:outerShdw blurRad="19685" dist="6350" dir="12900000" algn="tl" rotWithShape="0">
              <a:srgbClr val="000000">
                <a:alpha val="47000"/>
              </a:srgbClr>
            </a:outerShdw>
          </a:effectLst>
        </p:spPr>
        <p:style>
          <a:lnRef idx="2">
            <a:schemeClr val="accent1"/>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US"/>
          </a:p>
        </p:txBody>
      </p:sp>
      <p:sp>
        <p:nvSpPr>
          <p:cNvPr id="7" name="Freeform 6"/>
          <p:cNvSpPr>
            <a:spLocks/>
          </p:cNvSpPr>
          <p:nvPr/>
        </p:nvSpPr>
        <p:spPr bwMode="auto">
          <a:xfrm flipV="1">
            <a:off x="-9525" y="5816600"/>
            <a:ext cx="9163050" cy="1041400"/>
          </a:xfrm>
          <a:custGeom>
            <a:avLst>
              <a:gd name="A1" fmla="val 0"/>
              <a:gd name="A2" fmla="val 0"/>
              <a:gd name="A3" fmla="val 0"/>
              <a:gd name="A4" fmla="val 0"/>
              <a:gd name="A5" fmla="val 0"/>
              <a:gd name="A6" fmla="val 0"/>
              <a:gd name="A7" fmla="val 0"/>
              <a:gd name="A8" fmla="val 0"/>
            </a:avLst>
            <a:gdLst/>
            <a:ahLst/>
            <a:cxnLst>
              <a:cxn ang="0">
                <a:pos x="6" y="2"/>
              </a:cxn>
              <a:cxn ang="0">
                <a:pos x="2542" y="0"/>
              </a:cxn>
              <a:cxn ang="0">
                <a:pos x="4374" y="367"/>
              </a:cxn>
              <a:cxn ang="0">
                <a:pos x="5766" y="55"/>
              </a:cxn>
              <a:cxn ang="0">
                <a:pos x="5772" y="213"/>
              </a:cxn>
              <a:cxn ang="0">
                <a:pos x="4302" y="439"/>
              </a:cxn>
              <a:cxn ang="0">
                <a:pos x="1488" y="201"/>
              </a:cxn>
              <a:cxn ang="0">
                <a:pos x="0" y="656"/>
              </a:cxn>
              <a:cxn ang="0">
                <a:pos x="6" y="2"/>
              </a:cxn>
            </a:cxnLst>
            <a:rect l="0" t="0" r="0" b="0"/>
            <a:pathLst>
              <a:path w="5772" h="656">
                <a:moveTo>
                  <a:pt x="6" y="2"/>
                </a:moveTo>
                <a:lnTo>
                  <a:pt x="2542" y="0"/>
                </a:lnTo>
                <a:cubicBezTo>
                  <a:pt x="2746" y="101"/>
                  <a:pt x="3828" y="367"/>
                  <a:pt x="4374" y="367"/>
                </a:cubicBezTo>
                <a:cubicBezTo>
                  <a:pt x="4920" y="367"/>
                  <a:pt x="5526" y="152"/>
                  <a:pt x="5766" y="55"/>
                </a:cubicBezTo>
                <a:lnTo>
                  <a:pt x="5772" y="213"/>
                </a:lnTo>
                <a:cubicBezTo>
                  <a:pt x="5670" y="257"/>
                  <a:pt x="5016" y="441"/>
                  <a:pt x="4302" y="439"/>
                </a:cubicBezTo>
                <a:cubicBezTo>
                  <a:pt x="3588" y="437"/>
                  <a:pt x="2205" y="165"/>
                  <a:pt x="1488" y="201"/>
                </a:cubicBezTo>
                <a:cubicBezTo>
                  <a:pt x="750" y="209"/>
                  <a:pt x="270" y="482"/>
                  <a:pt x="0" y="656"/>
                </a:cubicBezTo>
                <a:lnTo>
                  <a:pt x="6" y="2"/>
                </a:lnTo>
                <a:close/>
              </a:path>
            </a:pathLst>
          </a:custGeom>
          <a:gradFill>
            <a:gsLst>
              <a:gs pos="0">
                <a:schemeClr val="accent2">
                  <a:shade val="50000"/>
                  <a:alpha val="45000"/>
                  <a:satMod val="120000"/>
                </a:schemeClr>
              </a:gs>
              <a:gs pos="100000">
                <a:schemeClr val="accent3">
                  <a:shade val="80000"/>
                  <a:alpha val="55000"/>
                  <a:satMod val="155000"/>
                </a:schemeClr>
              </a:gs>
            </a:gsLst>
            <a:lin ang="5400000" scaled="1"/>
          </a:gradFill>
          <a:ln w="9525" cap="flat" cmpd="sng" algn="ctr">
            <a:noFill/>
            <a:prstDash val="solid"/>
            <a:round/>
            <a:headEnd type="none" w="med" len="med"/>
            <a:tailEnd type="none" w="med" len="med"/>
          </a:ln>
          <a:effectLst/>
        </p:spPr>
        <p:txBody>
          <a:bodyPr/>
          <a:lstStyle/>
          <a:p>
            <a:pPr fontAlgn="auto">
              <a:spcBef>
                <a:spcPts val="0"/>
              </a:spcBef>
              <a:spcAft>
                <a:spcPts val="0"/>
              </a:spcAft>
              <a:defRPr/>
            </a:pPr>
            <a:endParaRPr lang="en-US">
              <a:latin typeface="+mn-lt"/>
              <a:cs typeface="+mn-cs"/>
            </a:endParaRPr>
          </a:p>
        </p:txBody>
      </p:sp>
      <p:sp>
        <p:nvSpPr>
          <p:cNvPr id="8" name="Freeform 7"/>
          <p:cNvSpPr>
            <a:spLocks/>
          </p:cNvSpPr>
          <p:nvPr/>
        </p:nvSpPr>
        <p:spPr bwMode="auto">
          <a:xfrm flipV="1">
            <a:off x="4381500" y="6219825"/>
            <a:ext cx="4762500" cy="638175"/>
          </a:xfrm>
          <a:custGeom>
            <a:avLst>
              <a:gd name="A1" fmla="val 0"/>
              <a:gd name="A2" fmla="val 0"/>
              <a:gd name="A3" fmla="val 0"/>
              <a:gd name="A4" fmla="val 0"/>
              <a:gd name="A5" fmla="val 0"/>
              <a:gd name="A6" fmla="val 0"/>
              <a:gd name="A7" fmla="val 0"/>
              <a:gd name="A8" fmla="val 0"/>
            </a:avLst>
            <a:gdLst/>
            <a:ahLst/>
            <a:cxnLst>
              <a:cxn ang="0">
                <a:pos x="0" y="0"/>
              </a:cxn>
              <a:cxn ang="0">
                <a:pos x="1668" y="564"/>
              </a:cxn>
              <a:cxn ang="0">
                <a:pos x="3000" y="186"/>
              </a:cxn>
              <a:cxn ang="0">
                <a:pos x="3000" y="6"/>
              </a:cxn>
              <a:cxn ang="0">
                <a:pos x="0" y="0"/>
              </a:cxn>
            </a:cxnLst>
            <a:rect l="0" t="0" r="0" b="0"/>
            <a:pathLst>
              <a:path w="3000" h="595">
                <a:moveTo>
                  <a:pt x="0" y="0"/>
                </a:moveTo>
                <a:cubicBezTo>
                  <a:pt x="174" y="102"/>
                  <a:pt x="1168" y="533"/>
                  <a:pt x="1668" y="564"/>
                </a:cubicBezTo>
                <a:cubicBezTo>
                  <a:pt x="2168" y="595"/>
                  <a:pt x="2778" y="279"/>
                  <a:pt x="3000" y="186"/>
                </a:cubicBezTo>
                <a:lnTo>
                  <a:pt x="3000" y="6"/>
                </a:lnTo>
                <a:lnTo>
                  <a:pt x="0" y="0"/>
                </a:lnTo>
                <a:close/>
              </a:path>
            </a:pathLst>
          </a:custGeom>
          <a:gradFill>
            <a:gsLst>
              <a:gs pos="0">
                <a:schemeClr val="accent3">
                  <a:shade val="50000"/>
                  <a:alpha val="30000"/>
                  <a:satMod val="130000"/>
                </a:schemeClr>
              </a:gs>
              <a:gs pos="80000">
                <a:schemeClr val="accent2">
                  <a:shade val="75000"/>
                  <a:alpha val="45000"/>
                  <a:satMod val="140000"/>
                </a:schemeClr>
              </a:gs>
            </a:gsLst>
            <a:lin ang="5400000" scaled="1"/>
          </a:gradFill>
          <a:ln w="9525" cap="flat" cmpd="sng" algn="ctr">
            <a:noFill/>
            <a:prstDash val="solid"/>
            <a:round/>
            <a:headEnd type="none" w="med" len="med"/>
            <a:tailEnd type="none" w="med" len="med"/>
          </a:ln>
          <a:effectLst/>
        </p:spPr>
        <p:txBody>
          <a:bodyPr/>
          <a:lstStyle/>
          <a:p>
            <a:pPr fontAlgn="auto">
              <a:spcBef>
                <a:spcPts val="0"/>
              </a:spcBef>
              <a:spcAft>
                <a:spcPts val="0"/>
              </a:spcAft>
              <a:defRPr/>
            </a:pPr>
            <a:endParaRPr lang="en-US">
              <a:latin typeface="+mn-lt"/>
              <a:cs typeface="+mn-cs"/>
            </a:endParaRPr>
          </a:p>
        </p:txBody>
      </p:sp>
      <p:sp>
        <p:nvSpPr>
          <p:cNvPr id="2" name="Title 1"/>
          <p:cNvSpPr>
            <a:spLocks noGrp="1"/>
          </p:cNvSpPr>
          <p:nvPr>
            <p:ph type="title"/>
          </p:nvPr>
        </p:nvSpPr>
        <p:spPr>
          <a:xfrm>
            <a:off x="609600" y="1176996"/>
            <a:ext cx="2212848" cy="1582621"/>
          </a:xfrm>
        </p:spPr>
        <p:txBody>
          <a:bodyPr lIns="45720" rIns="45720" bIns="45720"/>
          <a:lstStyle>
            <a:lvl1pPr algn="l">
              <a:buNone/>
              <a:defRPr sz="2000" b="1">
                <a:solidFill>
                  <a:schemeClr val="tx2"/>
                </a:solidFill>
              </a:defRPr>
            </a:lvl1pPr>
          </a:lstStyle>
          <a:p>
            <a:r>
              <a:rPr lang="en-US"/>
              <a:t>Click to edit Master title style</a:t>
            </a:r>
          </a:p>
        </p:txBody>
      </p:sp>
      <p:sp>
        <p:nvSpPr>
          <p:cNvPr id="4" name="Text Placeholder 3"/>
          <p:cNvSpPr>
            <a:spLocks noGrp="1"/>
          </p:cNvSpPr>
          <p:nvPr>
            <p:ph type="body" sz="half" idx="2"/>
          </p:nvPr>
        </p:nvSpPr>
        <p:spPr>
          <a:xfrm>
            <a:off x="609600" y="2828785"/>
            <a:ext cx="2209800" cy="2179320"/>
          </a:xfrm>
        </p:spPr>
        <p:txBody>
          <a:bodyPr lIns="64008" rIns="45720"/>
          <a:lstStyle>
            <a:lvl1pPr marL="0" indent="0" algn="l">
              <a:spcBef>
                <a:spcPts val="250"/>
              </a:spcBef>
              <a:buFontTx/>
              <a:buNone/>
              <a:defRPr sz="1300"/>
            </a:lvl1pPr>
            <a:lvl2pPr>
              <a:defRPr sz="1200"/>
            </a:lvl2pPr>
            <a:lvl3pPr>
              <a:defRPr sz="1000"/>
            </a:lvl3pPr>
            <a:lvl4pPr>
              <a:defRPr sz="900"/>
            </a:lvl4pPr>
            <a:lvl5pPr>
              <a:defRPr sz="900"/>
            </a:lvl5pPr>
          </a:lstStyle>
          <a:p>
            <a:pPr lvl="0"/>
            <a:r>
              <a:rPr lang="en-US"/>
              <a:t>Click to edit Master text styles</a:t>
            </a:r>
          </a:p>
        </p:txBody>
      </p:sp>
      <p:sp>
        <p:nvSpPr>
          <p:cNvPr id="3" name="Picture Placeholder 2"/>
          <p:cNvSpPr>
            <a:spLocks noGrp="1"/>
          </p:cNvSpPr>
          <p:nvPr>
            <p:ph type="pic" idx="1"/>
          </p:nvPr>
        </p:nvSpPr>
        <p:spPr>
          <a:xfrm rot="420000">
            <a:off x="3485793" y="1199517"/>
            <a:ext cx="4617720" cy="3931920"/>
          </a:xfrm>
          <a:prstGeom prst="rect">
            <a:avLst/>
          </a:prstGeom>
          <a:solidFill>
            <a:schemeClr val="bg2"/>
          </a:solidFill>
          <a:ln w="3000" cap="rnd">
            <a:solidFill>
              <a:srgbClr val="C0C0C0"/>
            </a:solidFill>
            <a:round/>
          </a:ln>
          <a:effectLst/>
        </p:spPr>
        <p:txBody>
          <a:bodyPr>
            <a:normAutofit/>
          </a:bodyPr>
          <a:lstStyle>
            <a:lvl1pPr marL="0" indent="0">
              <a:buNone/>
              <a:defRPr sz="3200"/>
            </a:lvl1pPr>
          </a:lstStyle>
          <a:p>
            <a:pPr lvl="0"/>
            <a:r>
              <a:rPr lang="en-US" noProof="0"/>
              <a:t>Click icon to add picture</a:t>
            </a:r>
            <a:endParaRPr lang="en-US" noProof="0" dirty="0"/>
          </a:p>
        </p:txBody>
      </p:sp>
      <p:sp>
        <p:nvSpPr>
          <p:cNvPr id="9" name="Date Placeholder 4"/>
          <p:cNvSpPr>
            <a:spLocks noGrp="1"/>
          </p:cNvSpPr>
          <p:nvPr>
            <p:ph type="dt" sz="half" idx="10"/>
          </p:nvPr>
        </p:nvSpPr>
        <p:spPr/>
        <p:txBody>
          <a:bodyPr/>
          <a:lstStyle>
            <a:lvl1pPr>
              <a:defRPr/>
            </a:lvl1pPr>
          </a:lstStyle>
          <a:p>
            <a:pPr>
              <a:defRPr/>
            </a:pPr>
            <a:fld id="{B7180392-50A3-4561-A8A3-267348B06DE6}" type="datetimeFigureOut">
              <a:rPr lang="en-US"/>
              <a:pPr>
                <a:defRPr/>
              </a:pPr>
              <a:t>5/2/2020</a:t>
            </a:fld>
            <a:endParaRPr lang="en-US"/>
          </a:p>
        </p:txBody>
      </p:sp>
      <p:sp>
        <p:nvSpPr>
          <p:cNvPr id="10" name="Footer Placeholder 5"/>
          <p:cNvSpPr>
            <a:spLocks noGrp="1"/>
          </p:cNvSpPr>
          <p:nvPr>
            <p:ph type="ftr" sz="quarter" idx="11"/>
          </p:nvPr>
        </p:nvSpPr>
        <p:spPr/>
        <p:txBody>
          <a:bodyPr/>
          <a:lstStyle>
            <a:lvl1pPr>
              <a:defRPr/>
            </a:lvl1pPr>
          </a:lstStyle>
          <a:p>
            <a:pPr>
              <a:defRPr/>
            </a:pPr>
            <a:endParaRPr lang="en-US"/>
          </a:p>
        </p:txBody>
      </p:sp>
      <p:sp>
        <p:nvSpPr>
          <p:cNvPr id="11" name="Slide Number Placeholder 6"/>
          <p:cNvSpPr>
            <a:spLocks noGrp="1"/>
          </p:cNvSpPr>
          <p:nvPr>
            <p:ph type="sldNum" sz="quarter" idx="12"/>
          </p:nvPr>
        </p:nvSpPr>
        <p:spPr>
          <a:xfrm>
            <a:off x="8077200" y="6356350"/>
            <a:ext cx="609600" cy="365125"/>
          </a:xfrm>
        </p:spPr>
        <p:txBody>
          <a:bodyPr/>
          <a:lstStyle>
            <a:lvl1pPr>
              <a:defRPr/>
            </a:lvl1pPr>
          </a:lstStyle>
          <a:p>
            <a:pPr>
              <a:defRPr/>
            </a:pPr>
            <a:fld id="{9C087532-3822-44C2-8027-5F85BDF65D6E}" type="slidenum">
              <a:rPr lang="en-US"/>
              <a:pPr>
                <a:defRPr/>
              </a:pPr>
              <a:t>‹#›</a:t>
            </a:fld>
            <a:endParaRPr lang="en-US"/>
          </a:p>
        </p:txBody>
      </p:sp>
    </p:spTree>
    <p:extLst>
      <p:ext uri="{BB962C8B-B14F-4D97-AF65-F5344CB8AC3E}">
        <p14:creationId xmlns:p14="http://schemas.microsoft.com/office/powerpoint/2010/main" val="102010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9"/>
          <p:cNvSpPr>
            <a:spLocks noGrp="1"/>
          </p:cNvSpPr>
          <p:nvPr>
            <p:ph type="dt" sz="half" idx="10"/>
          </p:nvPr>
        </p:nvSpPr>
        <p:spPr/>
        <p:txBody>
          <a:bodyPr/>
          <a:lstStyle>
            <a:lvl1pPr>
              <a:defRPr/>
            </a:lvl1pPr>
          </a:lstStyle>
          <a:p>
            <a:pPr>
              <a:defRPr/>
            </a:pPr>
            <a:fld id="{6C074BF5-CCDC-44C3-946D-BCD3DD7C297B}" type="datetimeFigureOut">
              <a:rPr lang="en-US"/>
              <a:pPr>
                <a:defRPr/>
              </a:pPr>
              <a:t>5/2/2020</a:t>
            </a:fld>
            <a:endParaRPr lang="en-US"/>
          </a:p>
        </p:txBody>
      </p:sp>
      <p:sp>
        <p:nvSpPr>
          <p:cNvPr id="5" name="Footer Placeholder 21"/>
          <p:cNvSpPr>
            <a:spLocks noGrp="1"/>
          </p:cNvSpPr>
          <p:nvPr>
            <p:ph type="ftr" sz="quarter" idx="11"/>
          </p:nvPr>
        </p:nvSpPr>
        <p:spPr/>
        <p:txBody>
          <a:bodyPr/>
          <a:lstStyle>
            <a:lvl1pPr>
              <a:defRPr/>
            </a:lvl1pPr>
          </a:lstStyle>
          <a:p>
            <a:pPr>
              <a:defRPr/>
            </a:pPr>
            <a:endParaRPr lang="en-US"/>
          </a:p>
        </p:txBody>
      </p:sp>
      <p:sp>
        <p:nvSpPr>
          <p:cNvPr id="6" name="Slide Number Placeholder 17"/>
          <p:cNvSpPr>
            <a:spLocks noGrp="1"/>
          </p:cNvSpPr>
          <p:nvPr>
            <p:ph type="sldNum" sz="quarter" idx="12"/>
          </p:nvPr>
        </p:nvSpPr>
        <p:spPr/>
        <p:txBody>
          <a:bodyPr/>
          <a:lstStyle>
            <a:lvl1pPr>
              <a:defRPr/>
            </a:lvl1pPr>
          </a:lstStyle>
          <a:p>
            <a:pPr>
              <a:defRPr/>
            </a:pPr>
            <a:fld id="{BECA7EE0-FDDC-4822-A133-45C0A8AD7AC3}" type="slidenum">
              <a:rPr lang="en-US"/>
              <a:pPr>
                <a:defRPr/>
              </a:pPr>
              <a:t>‹#›</a:t>
            </a:fld>
            <a:endParaRPr lang="en-US"/>
          </a:p>
        </p:txBody>
      </p:sp>
    </p:spTree>
    <p:extLst>
      <p:ext uri="{BB962C8B-B14F-4D97-AF65-F5344CB8AC3E}">
        <p14:creationId xmlns:p14="http://schemas.microsoft.com/office/powerpoint/2010/main" val="93892284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914401"/>
            <a:ext cx="2057400" cy="5211763"/>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457200" y="914401"/>
            <a:ext cx="6019800" cy="5211763"/>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9"/>
          <p:cNvSpPr>
            <a:spLocks noGrp="1"/>
          </p:cNvSpPr>
          <p:nvPr>
            <p:ph type="dt" sz="half" idx="10"/>
          </p:nvPr>
        </p:nvSpPr>
        <p:spPr/>
        <p:txBody>
          <a:bodyPr/>
          <a:lstStyle>
            <a:lvl1pPr>
              <a:defRPr/>
            </a:lvl1pPr>
          </a:lstStyle>
          <a:p>
            <a:pPr>
              <a:defRPr/>
            </a:pPr>
            <a:fld id="{91009449-E132-4A70-AA2B-0DF59A647FC3}" type="datetimeFigureOut">
              <a:rPr lang="en-US"/>
              <a:pPr>
                <a:defRPr/>
              </a:pPr>
              <a:t>5/2/2020</a:t>
            </a:fld>
            <a:endParaRPr lang="en-US"/>
          </a:p>
        </p:txBody>
      </p:sp>
      <p:sp>
        <p:nvSpPr>
          <p:cNvPr id="5" name="Footer Placeholder 21"/>
          <p:cNvSpPr>
            <a:spLocks noGrp="1"/>
          </p:cNvSpPr>
          <p:nvPr>
            <p:ph type="ftr" sz="quarter" idx="11"/>
          </p:nvPr>
        </p:nvSpPr>
        <p:spPr/>
        <p:txBody>
          <a:bodyPr/>
          <a:lstStyle>
            <a:lvl1pPr>
              <a:defRPr/>
            </a:lvl1pPr>
          </a:lstStyle>
          <a:p>
            <a:pPr>
              <a:defRPr/>
            </a:pPr>
            <a:endParaRPr lang="en-US"/>
          </a:p>
        </p:txBody>
      </p:sp>
      <p:sp>
        <p:nvSpPr>
          <p:cNvPr id="6" name="Slide Number Placeholder 17"/>
          <p:cNvSpPr>
            <a:spLocks noGrp="1"/>
          </p:cNvSpPr>
          <p:nvPr>
            <p:ph type="sldNum" sz="quarter" idx="12"/>
          </p:nvPr>
        </p:nvSpPr>
        <p:spPr/>
        <p:txBody>
          <a:bodyPr/>
          <a:lstStyle>
            <a:lvl1pPr>
              <a:defRPr/>
            </a:lvl1pPr>
          </a:lstStyle>
          <a:p>
            <a:pPr>
              <a:defRPr/>
            </a:pPr>
            <a:fld id="{96367159-A232-4E81-A668-8C542A6F6E14}" type="slidenum">
              <a:rPr lang="en-US"/>
              <a:pPr>
                <a:defRPr/>
              </a:pPr>
              <a:t>‹#›</a:t>
            </a:fld>
            <a:endParaRPr lang="en-US"/>
          </a:p>
        </p:txBody>
      </p:sp>
    </p:spTree>
    <p:extLst>
      <p:ext uri="{BB962C8B-B14F-4D97-AF65-F5344CB8AC3E}">
        <p14:creationId xmlns:p14="http://schemas.microsoft.com/office/powerpoint/2010/main" val="32741257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2.jpe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Pr>
        <a:blipFill dpi="0" rotWithShape="0">
          <a:blip r:embed="rId13" cstate="print"/>
          <a:srcRect/>
          <a:stretch>
            <a:fillRect/>
          </a:stretch>
        </a:blipFill>
        <a:effectLst/>
      </p:bgPr>
    </p:bg>
    <p:spTree>
      <p:nvGrpSpPr>
        <p:cNvPr id="1" name=""/>
        <p:cNvGrpSpPr/>
        <p:nvPr/>
      </p:nvGrpSpPr>
      <p:grpSpPr>
        <a:xfrm>
          <a:off x="0" y="0"/>
          <a:ext cx="0" cy="0"/>
          <a:chOff x="0" y="0"/>
          <a:chExt cx="0" cy="0"/>
        </a:xfrm>
      </p:grpSpPr>
      <p:sp>
        <p:nvSpPr>
          <p:cNvPr id="7" name="Freeform 6"/>
          <p:cNvSpPr>
            <a:spLocks/>
          </p:cNvSpPr>
          <p:nvPr/>
        </p:nvSpPr>
        <p:spPr bwMode="auto">
          <a:xfrm>
            <a:off x="-9525" y="-7938"/>
            <a:ext cx="9163050" cy="1041401"/>
          </a:xfrm>
          <a:custGeom>
            <a:avLst>
              <a:gd name="A1" fmla="val 0"/>
              <a:gd name="A2" fmla="val 0"/>
              <a:gd name="A3" fmla="val 0"/>
              <a:gd name="A4" fmla="val 0"/>
              <a:gd name="A5" fmla="val 0"/>
              <a:gd name="A6" fmla="val 0"/>
              <a:gd name="A7" fmla="val 0"/>
              <a:gd name="A8" fmla="val 0"/>
            </a:avLst>
            <a:gdLst/>
            <a:ahLst/>
            <a:cxnLst>
              <a:cxn ang="0">
                <a:pos x="6" y="2"/>
              </a:cxn>
              <a:cxn ang="0">
                <a:pos x="2542" y="0"/>
              </a:cxn>
              <a:cxn ang="0">
                <a:pos x="4374" y="367"/>
              </a:cxn>
              <a:cxn ang="0">
                <a:pos x="5766" y="55"/>
              </a:cxn>
              <a:cxn ang="0">
                <a:pos x="5772" y="213"/>
              </a:cxn>
              <a:cxn ang="0">
                <a:pos x="4302" y="439"/>
              </a:cxn>
              <a:cxn ang="0">
                <a:pos x="1488" y="201"/>
              </a:cxn>
              <a:cxn ang="0">
                <a:pos x="0" y="656"/>
              </a:cxn>
              <a:cxn ang="0">
                <a:pos x="6" y="2"/>
              </a:cxn>
            </a:cxnLst>
            <a:rect l="0" t="0" r="0" b="0"/>
            <a:pathLst>
              <a:path w="5772" h="656">
                <a:moveTo>
                  <a:pt x="6" y="2"/>
                </a:moveTo>
                <a:lnTo>
                  <a:pt x="2542" y="0"/>
                </a:lnTo>
                <a:cubicBezTo>
                  <a:pt x="2746" y="101"/>
                  <a:pt x="3828" y="367"/>
                  <a:pt x="4374" y="367"/>
                </a:cubicBezTo>
                <a:cubicBezTo>
                  <a:pt x="4920" y="367"/>
                  <a:pt x="5526" y="152"/>
                  <a:pt x="5766" y="55"/>
                </a:cubicBezTo>
                <a:lnTo>
                  <a:pt x="5772" y="213"/>
                </a:lnTo>
                <a:cubicBezTo>
                  <a:pt x="5670" y="257"/>
                  <a:pt x="5016" y="441"/>
                  <a:pt x="4302" y="439"/>
                </a:cubicBezTo>
                <a:cubicBezTo>
                  <a:pt x="3588" y="437"/>
                  <a:pt x="2205" y="165"/>
                  <a:pt x="1488" y="201"/>
                </a:cubicBezTo>
                <a:cubicBezTo>
                  <a:pt x="750" y="209"/>
                  <a:pt x="270" y="482"/>
                  <a:pt x="0" y="656"/>
                </a:cubicBezTo>
                <a:lnTo>
                  <a:pt x="6" y="2"/>
                </a:lnTo>
                <a:close/>
              </a:path>
            </a:pathLst>
          </a:custGeom>
          <a:gradFill>
            <a:gsLst>
              <a:gs pos="0">
                <a:schemeClr val="accent2">
                  <a:shade val="50000"/>
                  <a:alpha val="45000"/>
                  <a:satMod val="120000"/>
                </a:schemeClr>
              </a:gs>
              <a:gs pos="100000">
                <a:schemeClr val="accent3">
                  <a:shade val="80000"/>
                  <a:alpha val="55000"/>
                  <a:satMod val="155000"/>
                </a:schemeClr>
              </a:gs>
            </a:gsLst>
            <a:lin ang="5400000" scaled="1"/>
          </a:gradFill>
          <a:ln w="9525" cap="flat" cmpd="sng" algn="ctr">
            <a:noFill/>
            <a:prstDash val="solid"/>
            <a:round/>
            <a:headEnd type="none" w="med" len="med"/>
            <a:tailEnd type="none" w="med" len="med"/>
          </a:ln>
          <a:effectLst/>
        </p:spPr>
        <p:txBody>
          <a:bodyPr/>
          <a:lstStyle/>
          <a:p>
            <a:pPr fontAlgn="auto">
              <a:spcBef>
                <a:spcPts val="0"/>
              </a:spcBef>
              <a:spcAft>
                <a:spcPts val="0"/>
              </a:spcAft>
              <a:defRPr/>
            </a:pPr>
            <a:endParaRPr lang="en-US">
              <a:latin typeface="+mn-lt"/>
              <a:cs typeface="+mn-cs"/>
            </a:endParaRPr>
          </a:p>
        </p:txBody>
      </p:sp>
      <p:sp>
        <p:nvSpPr>
          <p:cNvPr id="8" name="Freeform 7"/>
          <p:cNvSpPr>
            <a:spLocks/>
          </p:cNvSpPr>
          <p:nvPr/>
        </p:nvSpPr>
        <p:spPr bwMode="auto">
          <a:xfrm>
            <a:off x="4381500" y="-7938"/>
            <a:ext cx="4762500" cy="638176"/>
          </a:xfrm>
          <a:custGeom>
            <a:avLst>
              <a:gd name="A1" fmla="val 0"/>
              <a:gd name="A2" fmla="val 0"/>
              <a:gd name="A3" fmla="val 0"/>
              <a:gd name="A4" fmla="val 0"/>
              <a:gd name="A5" fmla="val 0"/>
              <a:gd name="A6" fmla="val 0"/>
              <a:gd name="A7" fmla="val 0"/>
              <a:gd name="A8" fmla="val 0"/>
            </a:avLst>
            <a:gdLst/>
            <a:ahLst/>
            <a:cxnLst>
              <a:cxn ang="0">
                <a:pos x="0" y="0"/>
              </a:cxn>
              <a:cxn ang="0">
                <a:pos x="1668" y="564"/>
              </a:cxn>
              <a:cxn ang="0">
                <a:pos x="3000" y="186"/>
              </a:cxn>
              <a:cxn ang="0">
                <a:pos x="3000" y="6"/>
              </a:cxn>
              <a:cxn ang="0">
                <a:pos x="0" y="0"/>
              </a:cxn>
            </a:cxnLst>
            <a:rect l="0" t="0" r="0" b="0"/>
            <a:pathLst>
              <a:path w="3000" h="595">
                <a:moveTo>
                  <a:pt x="0" y="0"/>
                </a:moveTo>
                <a:cubicBezTo>
                  <a:pt x="174" y="102"/>
                  <a:pt x="1168" y="533"/>
                  <a:pt x="1668" y="564"/>
                </a:cubicBezTo>
                <a:cubicBezTo>
                  <a:pt x="2168" y="595"/>
                  <a:pt x="2778" y="279"/>
                  <a:pt x="3000" y="186"/>
                </a:cubicBezTo>
                <a:lnTo>
                  <a:pt x="3000" y="6"/>
                </a:lnTo>
                <a:lnTo>
                  <a:pt x="0" y="0"/>
                </a:lnTo>
                <a:close/>
              </a:path>
            </a:pathLst>
          </a:custGeom>
          <a:gradFill>
            <a:gsLst>
              <a:gs pos="0">
                <a:schemeClr val="accent3">
                  <a:shade val="50000"/>
                  <a:alpha val="30000"/>
                  <a:satMod val="130000"/>
                </a:schemeClr>
              </a:gs>
              <a:gs pos="80000">
                <a:schemeClr val="accent2">
                  <a:shade val="75000"/>
                  <a:alpha val="45000"/>
                  <a:satMod val="140000"/>
                </a:schemeClr>
              </a:gs>
            </a:gsLst>
            <a:lin ang="5400000" scaled="1"/>
          </a:gradFill>
          <a:ln w="9525" cap="flat" cmpd="sng" algn="ctr">
            <a:noFill/>
            <a:prstDash val="solid"/>
            <a:round/>
            <a:headEnd type="none" w="med" len="med"/>
            <a:tailEnd type="none" w="med" len="med"/>
          </a:ln>
          <a:effectLst/>
        </p:spPr>
        <p:txBody>
          <a:bodyPr/>
          <a:lstStyle/>
          <a:p>
            <a:pPr fontAlgn="auto">
              <a:spcBef>
                <a:spcPts val="0"/>
              </a:spcBef>
              <a:spcAft>
                <a:spcPts val="0"/>
              </a:spcAft>
              <a:defRPr/>
            </a:pPr>
            <a:endParaRPr lang="en-US">
              <a:latin typeface="+mn-lt"/>
              <a:cs typeface="+mn-cs"/>
            </a:endParaRPr>
          </a:p>
        </p:txBody>
      </p:sp>
      <p:sp>
        <p:nvSpPr>
          <p:cNvPr id="1028" name="Title Placeholder 8"/>
          <p:cNvSpPr>
            <a:spLocks noGrp="1"/>
          </p:cNvSpPr>
          <p:nvPr>
            <p:ph type="title"/>
          </p:nvPr>
        </p:nvSpPr>
        <p:spPr bwMode="auto">
          <a:xfrm>
            <a:off x="457200" y="704850"/>
            <a:ext cx="8229600" cy="1143000"/>
          </a:xfrm>
          <a:prstGeom prst="rect">
            <a:avLst/>
          </a:prstGeom>
          <a:noFill/>
          <a:ln w="9525">
            <a:noFill/>
            <a:miter lim="800000"/>
            <a:headEnd/>
            <a:tailEnd/>
          </a:ln>
        </p:spPr>
        <p:txBody>
          <a:bodyPr vert="horz" wrap="square" lIns="0" tIns="45720" rIns="0" bIns="0" numCol="1" anchor="b" anchorCtr="0" compatLnSpc="1">
            <a:prstTxWarp prst="textNoShape">
              <a:avLst/>
            </a:prstTxWarp>
          </a:bodyPr>
          <a:lstStyle/>
          <a:p>
            <a:pPr lvl="0"/>
            <a:r>
              <a:rPr lang="en-US"/>
              <a:t>Click to edit Master title style</a:t>
            </a:r>
          </a:p>
        </p:txBody>
      </p:sp>
      <p:sp>
        <p:nvSpPr>
          <p:cNvPr id="1029" name="Text Placeholder 29"/>
          <p:cNvSpPr>
            <a:spLocks noGrp="1"/>
          </p:cNvSpPr>
          <p:nvPr>
            <p:ph type="body" idx="1"/>
          </p:nvPr>
        </p:nvSpPr>
        <p:spPr bwMode="auto">
          <a:xfrm>
            <a:off x="457200" y="1935163"/>
            <a:ext cx="8229600" cy="4389437"/>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10" name="Date Placeholder 9"/>
          <p:cNvSpPr>
            <a:spLocks noGrp="1"/>
          </p:cNvSpPr>
          <p:nvPr>
            <p:ph type="dt" sz="half" idx="2"/>
          </p:nvPr>
        </p:nvSpPr>
        <p:spPr>
          <a:xfrm>
            <a:off x="457200" y="6356350"/>
            <a:ext cx="2133600" cy="365125"/>
          </a:xfrm>
          <a:prstGeom prst="rect">
            <a:avLst/>
          </a:prstGeom>
        </p:spPr>
        <p:txBody>
          <a:bodyPr vert="horz" lIns="0" tIns="0" rIns="0" bIns="0" anchor="b"/>
          <a:lstStyle>
            <a:lvl1pPr algn="l" eaLnBrk="1" fontAlgn="auto" latinLnBrk="0" hangingPunct="1">
              <a:spcBef>
                <a:spcPts val="0"/>
              </a:spcBef>
              <a:spcAft>
                <a:spcPts val="0"/>
              </a:spcAft>
              <a:defRPr kumimoji="0" sz="1200">
                <a:solidFill>
                  <a:schemeClr val="tx2">
                    <a:shade val="90000"/>
                  </a:schemeClr>
                </a:solidFill>
                <a:latin typeface="+mn-lt"/>
                <a:cs typeface="+mn-cs"/>
              </a:defRPr>
            </a:lvl1pPr>
          </a:lstStyle>
          <a:p>
            <a:pPr>
              <a:defRPr/>
            </a:pPr>
            <a:fld id="{2B9D3B5C-FF46-4BA8-A692-57AADC2309CE}" type="datetimeFigureOut">
              <a:rPr lang="en-US"/>
              <a:pPr>
                <a:defRPr/>
              </a:pPr>
              <a:t>5/2/2020</a:t>
            </a:fld>
            <a:endParaRPr lang="en-US"/>
          </a:p>
        </p:txBody>
      </p:sp>
      <p:sp>
        <p:nvSpPr>
          <p:cNvPr id="22" name="Footer Placeholder 21"/>
          <p:cNvSpPr>
            <a:spLocks noGrp="1"/>
          </p:cNvSpPr>
          <p:nvPr>
            <p:ph type="ftr" sz="quarter" idx="3"/>
          </p:nvPr>
        </p:nvSpPr>
        <p:spPr>
          <a:xfrm>
            <a:off x="2667000" y="6356350"/>
            <a:ext cx="3352800" cy="365125"/>
          </a:xfrm>
          <a:prstGeom prst="rect">
            <a:avLst/>
          </a:prstGeom>
        </p:spPr>
        <p:txBody>
          <a:bodyPr vert="horz" lIns="0" tIns="0" rIns="0" bIns="0" anchor="b"/>
          <a:lstStyle>
            <a:lvl1pPr algn="l" eaLnBrk="1" fontAlgn="auto" latinLnBrk="0" hangingPunct="1">
              <a:spcBef>
                <a:spcPts val="0"/>
              </a:spcBef>
              <a:spcAft>
                <a:spcPts val="0"/>
              </a:spcAft>
              <a:defRPr kumimoji="0" sz="1200">
                <a:solidFill>
                  <a:schemeClr val="tx2">
                    <a:shade val="90000"/>
                  </a:schemeClr>
                </a:solidFill>
                <a:latin typeface="+mn-lt"/>
                <a:cs typeface="+mn-cs"/>
              </a:defRPr>
            </a:lvl1pPr>
          </a:lstStyle>
          <a:p>
            <a:pPr>
              <a:defRPr/>
            </a:pPr>
            <a:endParaRPr lang="en-US"/>
          </a:p>
        </p:txBody>
      </p:sp>
      <p:sp>
        <p:nvSpPr>
          <p:cNvPr id="18" name="Slide Number Placeholder 17"/>
          <p:cNvSpPr>
            <a:spLocks noGrp="1"/>
          </p:cNvSpPr>
          <p:nvPr>
            <p:ph type="sldNum" sz="quarter" idx="4"/>
          </p:nvPr>
        </p:nvSpPr>
        <p:spPr>
          <a:xfrm>
            <a:off x="7924800" y="6356350"/>
            <a:ext cx="762000" cy="365125"/>
          </a:xfrm>
          <a:prstGeom prst="rect">
            <a:avLst/>
          </a:prstGeom>
        </p:spPr>
        <p:txBody>
          <a:bodyPr vert="horz" lIns="0" tIns="0" rIns="0" bIns="0" anchor="b"/>
          <a:lstStyle>
            <a:lvl1pPr algn="r" eaLnBrk="1" fontAlgn="auto" latinLnBrk="0" hangingPunct="1">
              <a:spcBef>
                <a:spcPts val="0"/>
              </a:spcBef>
              <a:spcAft>
                <a:spcPts val="0"/>
              </a:spcAft>
              <a:defRPr kumimoji="0" sz="1200">
                <a:solidFill>
                  <a:schemeClr val="tx2">
                    <a:shade val="90000"/>
                  </a:schemeClr>
                </a:solidFill>
                <a:latin typeface="+mn-lt"/>
                <a:cs typeface="+mn-cs"/>
              </a:defRPr>
            </a:lvl1pPr>
          </a:lstStyle>
          <a:p>
            <a:pPr>
              <a:defRPr/>
            </a:pPr>
            <a:fld id="{7593D0B9-5F7C-48C3-9793-C396BBAF7B15}" type="slidenum">
              <a:rPr lang="en-US"/>
              <a:pPr>
                <a:defRPr/>
              </a:pPr>
              <a:t>‹#›</a:t>
            </a:fld>
            <a:endParaRPr lang="en-US"/>
          </a:p>
        </p:txBody>
      </p:sp>
      <p:grpSp>
        <p:nvGrpSpPr>
          <p:cNvPr id="1033" name="Group 1"/>
          <p:cNvGrpSpPr>
            <a:grpSpLocks/>
          </p:cNvGrpSpPr>
          <p:nvPr/>
        </p:nvGrpSpPr>
        <p:grpSpPr bwMode="auto">
          <a:xfrm>
            <a:off x="-19050" y="203200"/>
            <a:ext cx="9180513" cy="647700"/>
            <a:chOff x="-19045" y="216550"/>
            <a:chExt cx="9180548" cy="649224"/>
          </a:xfrm>
        </p:grpSpPr>
        <p:sp>
          <p:nvSpPr>
            <p:cNvPr id="12" name="Freeform 11"/>
            <p:cNvSpPr>
              <a:spLocks/>
            </p:cNvSpPr>
            <p:nvPr/>
          </p:nvSpPr>
          <p:spPr bwMode="auto">
            <a:xfrm rot="21435692">
              <a:off x="-19045" y="216550"/>
              <a:ext cx="9163050" cy="649224"/>
            </a:xfrm>
            <a:custGeom>
              <a:avLst>
                <a:gd name="A1" fmla="val 0"/>
                <a:gd name="A2" fmla="val 0"/>
                <a:gd name="A3" fmla="val 0"/>
                <a:gd name="A4" fmla="val 0"/>
                <a:gd name="A5" fmla="val 0"/>
                <a:gd name="A6" fmla="val 0"/>
                <a:gd name="A7" fmla="val 0"/>
                <a:gd name="A8" fmla="val 0"/>
              </a:avLst>
              <a:gdLst/>
              <a:ahLst/>
              <a:cxnLst>
                <a:cxn ang="0">
                  <a:pos x="0" y="966"/>
                </a:cxn>
                <a:cxn ang="0">
                  <a:pos x="1608" y="282"/>
                </a:cxn>
                <a:cxn ang="0">
                  <a:pos x="4110" y="1008"/>
                </a:cxn>
                <a:cxn ang="0">
                  <a:pos x="5772" y="0"/>
                </a:cxn>
              </a:cxnLst>
              <a:rect l="0" t="0" r="0" b="0"/>
              <a:pathLst>
                <a:path w="5772" h="1055">
                  <a:moveTo>
                    <a:pt x="0" y="966"/>
                  </a:moveTo>
                  <a:cubicBezTo>
                    <a:pt x="282" y="738"/>
                    <a:pt x="923" y="275"/>
                    <a:pt x="1608" y="282"/>
                  </a:cubicBezTo>
                  <a:cubicBezTo>
                    <a:pt x="2293" y="289"/>
                    <a:pt x="3416" y="1055"/>
                    <a:pt x="4110" y="1008"/>
                  </a:cubicBezTo>
                  <a:cubicBezTo>
                    <a:pt x="4804" y="961"/>
                    <a:pt x="5426" y="210"/>
                    <a:pt x="5772" y="0"/>
                  </a:cubicBezTo>
                </a:path>
              </a:pathLst>
            </a:custGeom>
            <a:noFill/>
            <a:ln w="10795" cap="flat" cmpd="sng" algn="ctr">
              <a:gradFill>
                <a:gsLst>
                  <a:gs pos="74000">
                    <a:schemeClr val="accent3">
                      <a:shade val="75000"/>
                    </a:schemeClr>
                  </a:gs>
                  <a:gs pos="86000">
                    <a:schemeClr val="tx1">
                      <a:alpha val="29000"/>
                    </a:schemeClr>
                  </a:gs>
                  <a:gs pos="16000">
                    <a:schemeClr val="accent2">
                      <a:shade val="75000"/>
                      <a:alpha val="56000"/>
                    </a:schemeClr>
                  </a:gs>
                </a:gsLst>
                <a:lin ang="5400000" scaled="1"/>
              </a:gradFill>
              <a:prstDash val="solid"/>
              <a:round/>
              <a:headEnd type="none" w="med" len="med"/>
              <a:tailEnd type="none" w="med" len="med"/>
            </a:ln>
            <a:effectLst/>
          </p:spPr>
          <p:txBody>
            <a:bodyPr/>
            <a:lstStyle/>
            <a:p>
              <a:pPr fontAlgn="auto">
                <a:spcBef>
                  <a:spcPts val="0"/>
                </a:spcBef>
                <a:spcAft>
                  <a:spcPts val="0"/>
                </a:spcAft>
                <a:defRPr/>
              </a:pPr>
              <a:endParaRPr lang="en-US">
                <a:latin typeface="+mn-lt"/>
                <a:cs typeface="+mn-cs"/>
              </a:endParaRPr>
            </a:p>
          </p:txBody>
        </p:sp>
        <p:sp>
          <p:nvSpPr>
            <p:cNvPr id="13" name="Freeform 12"/>
            <p:cNvSpPr>
              <a:spLocks/>
            </p:cNvSpPr>
            <p:nvPr/>
          </p:nvSpPr>
          <p:spPr bwMode="auto">
            <a:xfrm rot="21435692">
              <a:off x="-14309" y="290003"/>
              <a:ext cx="9175812" cy="530352"/>
            </a:xfrm>
            <a:custGeom>
              <a:avLst>
                <a:gd name="A1" fmla="val 0"/>
                <a:gd name="A2" fmla="val 0"/>
                <a:gd name="A3" fmla="val 0"/>
                <a:gd name="A4" fmla="val 0"/>
                <a:gd name="A5" fmla="val 0"/>
                <a:gd name="A6" fmla="val 0"/>
                <a:gd name="A7" fmla="val 0"/>
                <a:gd name="A8" fmla="val 0"/>
              </a:avLst>
              <a:gdLst/>
              <a:ahLst/>
              <a:cxnLst>
                <a:cxn ang="0">
                  <a:pos x="0" y="732"/>
                </a:cxn>
                <a:cxn ang="0">
                  <a:pos x="1638" y="228"/>
                </a:cxn>
                <a:cxn ang="0">
                  <a:pos x="4122" y="816"/>
                </a:cxn>
                <a:cxn ang="0">
                  <a:pos x="5766" y="0"/>
                </a:cxn>
              </a:cxnLst>
              <a:rect l="0" t="0" r="0" b="0"/>
              <a:pathLst>
                <a:path w="5766" h="854">
                  <a:moveTo>
                    <a:pt x="0" y="732"/>
                  </a:moveTo>
                  <a:cubicBezTo>
                    <a:pt x="273" y="647"/>
                    <a:pt x="951" y="214"/>
                    <a:pt x="1638" y="228"/>
                  </a:cubicBezTo>
                  <a:cubicBezTo>
                    <a:pt x="2325" y="242"/>
                    <a:pt x="3434" y="854"/>
                    <a:pt x="4122" y="816"/>
                  </a:cubicBezTo>
                  <a:cubicBezTo>
                    <a:pt x="4810" y="778"/>
                    <a:pt x="5424" y="170"/>
                    <a:pt x="5766" y="0"/>
                  </a:cubicBezTo>
                </a:path>
              </a:pathLst>
            </a:custGeom>
            <a:noFill/>
            <a:ln w="9525" cap="flat" cmpd="sng" algn="ctr">
              <a:gradFill>
                <a:gsLst>
                  <a:gs pos="74000">
                    <a:schemeClr val="accent4"/>
                  </a:gs>
                  <a:gs pos="44000">
                    <a:schemeClr val="accent1"/>
                  </a:gs>
                  <a:gs pos="33000">
                    <a:schemeClr val="accent2">
                      <a:alpha val="56000"/>
                    </a:schemeClr>
                  </a:gs>
                </a:gsLst>
                <a:lin ang="5400000" scaled="1"/>
              </a:gradFill>
              <a:prstDash val="solid"/>
              <a:round/>
              <a:headEnd type="none" w="med" len="med"/>
              <a:tailEnd type="none" w="med" len="med"/>
            </a:ln>
            <a:effectLst/>
          </p:spPr>
          <p:txBody>
            <a:bodyPr/>
            <a:lstStyle/>
            <a:p>
              <a:pPr fontAlgn="auto">
                <a:spcBef>
                  <a:spcPts val="0"/>
                </a:spcBef>
                <a:spcAft>
                  <a:spcPts val="0"/>
                </a:spcAft>
                <a:defRPr/>
              </a:pPr>
              <a:endParaRPr lang="en-US">
                <a:latin typeface="+mn-lt"/>
                <a:cs typeface="+mn-cs"/>
              </a:endParaRPr>
            </a:p>
          </p:txBody>
        </p:sp>
      </p:grpSp>
    </p:spTree>
    <p:extLst>
      <p:ext uri="{BB962C8B-B14F-4D97-AF65-F5344CB8AC3E}">
        <p14:creationId xmlns:p14="http://schemas.microsoft.com/office/powerpoint/2010/main" val="3374038195"/>
      </p:ext>
    </p:extLst>
  </p:cSld>
  <p:clrMap bg1="lt1" tx1="dk1" bg2="lt2" tx2="dk2" accent1="accent1" accent2="accent2" accent3="accent3" accent4="accent4" accent5="accent5" accent6="accent6" hlink="hlink" folHlink="folHlink"/>
  <p:sldLayoutIdLst>
    <p:sldLayoutId id="2147484333" r:id="rId1"/>
    <p:sldLayoutId id="2147484334" r:id="rId2"/>
    <p:sldLayoutId id="2147484335" r:id="rId3"/>
    <p:sldLayoutId id="2147484336" r:id="rId4"/>
    <p:sldLayoutId id="2147484337" r:id="rId5"/>
    <p:sldLayoutId id="2147484338" r:id="rId6"/>
    <p:sldLayoutId id="2147484339" r:id="rId7"/>
    <p:sldLayoutId id="2147484340" r:id="rId8"/>
    <p:sldLayoutId id="2147484341" r:id="rId9"/>
    <p:sldLayoutId id="2147484342" r:id="rId10"/>
    <p:sldLayoutId id="2147484343" r:id="rId11"/>
  </p:sldLayoutIdLst>
  <p:txStyles>
    <p:titleStyle>
      <a:lvl1pPr algn="l" rtl="0" eaLnBrk="0" fontAlgn="base" hangingPunct="0">
        <a:spcBef>
          <a:spcPct val="0"/>
        </a:spcBef>
        <a:spcAft>
          <a:spcPct val="0"/>
        </a:spcAft>
        <a:defRPr sz="5000" kern="1200">
          <a:solidFill>
            <a:schemeClr val="tx2"/>
          </a:solidFill>
          <a:latin typeface="+mj-lt"/>
          <a:ea typeface="+mj-ea"/>
          <a:cs typeface="+mj-cs"/>
        </a:defRPr>
      </a:lvl1pPr>
      <a:lvl2pPr algn="l" rtl="0" eaLnBrk="0" fontAlgn="base" hangingPunct="0">
        <a:spcBef>
          <a:spcPct val="0"/>
        </a:spcBef>
        <a:spcAft>
          <a:spcPct val="0"/>
        </a:spcAft>
        <a:defRPr sz="5000">
          <a:solidFill>
            <a:schemeClr val="tx2"/>
          </a:solidFill>
          <a:latin typeface="Calibri" pitchFamily="34" charset="0"/>
        </a:defRPr>
      </a:lvl2pPr>
      <a:lvl3pPr algn="l" rtl="0" eaLnBrk="0" fontAlgn="base" hangingPunct="0">
        <a:spcBef>
          <a:spcPct val="0"/>
        </a:spcBef>
        <a:spcAft>
          <a:spcPct val="0"/>
        </a:spcAft>
        <a:defRPr sz="5000">
          <a:solidFill>
            <a:schemeClr val="tx2"/>
          </a:solidFill>
          <a:latin typeface="Calibri" pitchFamily="34" charset="0"/>
        </a:defRPr>
      </a:lvl3pPr>
      <a:lvl4pPr algn="l" rtl="0" eaLnBrk="0" fontAlgn="base" hangingPunct="0">
        <a:spcBef>
          <a:spcPct val="0"/>
        </a:spcBef>
        <a:spcAft>
          <a:spcPct val="0"/>
        </a:spcAft>
        <a:defRPr sz="5000">
          <a:solidFill>
            <a:schemeClr val="tx2"/>
          </a:solidFill>
          <a:latin typeface="Calibri" pitchFamily="34" charset="0"/>
        </a:defRPr>
      </a:lvl4pPr>
      <a:lvl5pPr algn="l" rtl="0" eaLnBrk="0" fontAlgn="base" hangingPunct="0">
        <a:spcBef>
          <a:spcPct val="0"/>
        </a:spcBef>
        <a:spcAft>
          <a:spcPct val="0"/>
        </a:spcAft>
        <a:defRPr sz="5000">
          <a:solidFill>
            <a:schemeClr val="tx2"/>
          </a:solidFill>
          <a:latin typeface="Calibri" pitchFamily="34" charset="0"/>
        </a:defRPr>
      </a:lvl5pPr>
      <a:lvl6pPr marL="457200" algn="l" rtl="0" fontAlgn="base">
        <a:spcBef>
          <a:spcPct val="0"/>
        </a:spcBef>
        <a:spcAft>
          <a:spcPct val="0"/>
        </a:spcAft>
        <a:defRPr sz="5000">
          <a:solidFill>
            <a:schemeClr val="tx2"/>
          </a:solidFill>
          <a:latin typeface="Calibri" pitchFamily="34" charset="0"/>
        </a:defRPr>
      </a:lvl6pPr>
      <a:lvl7pPr marL="914400" algn="l" rtl="0" fontAlgn="base">
        <a:spcBef>
          <a:spcPct val="0"/>
        </a:spcBef>
        <a:spcAft>
          <a:spcPct val="0"/>
        </a:spcAft>
        <a:defRPr sz="5000">
          <a:solidFill>
            <a:schemeClr val="tx2"/>
          </a:solidFill>
          <a:latin typeface="Calibri" pitchFamily="34" charset="0"/>
        </a:defRPr>
      </a:lvl7pPr>
      <a:lvl8pPr marL="1371600" algn="l" rtl="0" fontAlgn="base">
        <a:spcBef>
          <a:spcPct val="0"/>
        </a:spcBef>
        <a:spcAft>
          <a:spcPct val="0"/>
        </a:spcAft>
        <a:defRPr sz="5000">
          <a:solidFill>
            <a:schemeClr val="tx2"/>
          </a:solidFill>
          <a:latin typeface="Calibri" pitchFamily="34" charset="0"/>
        </a:defRPr>
      </a:lvl8pPr>
      <a:lvl9pPr marL="1828800" algn="l" rtl="0" fontAlgn="base">
        <a:spcBef>
          <a:spcPct val="0"/>
        </a:spcBef>
        <a:spcAft>
          <a:spcPct val="0"/>
        </a:spcAft>
        <a:defRPr sz="5000">
          <a:solidFill>
            <a:schemeClr val="tx2"/>
          </a:solidFill>
          <a:latin typeface="Calibri" pitchFamily="34" charset="0"/>
        </a:defRPr>
      </a:lvl9pPr>
    </p:titleStyle>
    <p:bodyStyle>
      <a:lvl1pPr marL="273050" indent="-273050" algn="l" rtl="0" eaLnBrk="0" fontAlgn="base" hangingPunct="0">
        <a:spcBef>
          <a:spcPct val="20000"/>
        </a:spcBef>
        <a:spcAft>
          <a:spcPct val="0"/>
        </a:spcAft>
        <a:buClr>
          <a:srgbClr val="0BD0D9"/>
        </a:buClr>
        <a:buSzPct val="95000"/>
        <a:buFont typeface="Wingdings 2" pitchFamily="18" charset="2"/>
        <a:buChar char=""/>
        <a:defRPr sz="2600" kern="1200">
          <a:solidFill>
            <a:schemeClr val="tx1"/>
          </a:solidFill>
          <a:latin typeface="+mn-lt"/>
          <a:ea typeface="+mn-ea"/>
          <a:cs typeface="+mn-cs"/>
        </a:defRPr>
      </a:lvl1pPr>
      <a:lvl2pPr marL="639763" indent="-246063" algn="l" rtl="0" eaLnBrk="0" fontAlgn="base" hangingPunct="0">
        <a:spcBef>
          <a:spcPct val="20000"/>
        </a:spcBef>
        <a:spcAft>
          <a:spcPct val="0"/>
        </a:spcAft>
        <a:buClr>
          <a:schemeClr val="accent1"/>
        </a:buClr>
        <a:buSzPct val="85000"/>
        <a:buFont typeface="Wingdings 2" pitchFamily="18" charset="2"/>
        <a:buChar char=""/>
        <a:defRPr sz="2400" kern="1200">
          <a:solidFill>
            <a:schemeClr val="tx1"/>
          </a:solidFill>
          <a:latin typeface="+mn-lt"/>
          <a:ea typeface="+mn-ea"/>
          <a:cs typeface="+mn-cs"/>
        </a:defRPr>
      </a:lvl2pPr>
      <a:lvl3pPr marL="914400" indent="-246063" algn="l" rtl="0" eaLnBrk="0" fontAlgn="base" hangingPunct="0">
        <a:spcBef>
          <a:spcPct val="20000"/>
        </a:spcBef>
        <a:spcAft>
          <a:spcPct val="0"/>
        </a:spcAft>
        <a:buClr>
          <a:schemeClr val="accent2"/>
        </a:buClr>
        <a:buSzPct val="70000"/>
        <a:buFont typeface="Wingdings 2" pitchFamily="18" charset="2"/>
        <a:buChar char=""/>
        <a:defRPr sz="2100" kern="1200">
          <a:solidFill>
            <a:schemeClr val="tx1"/>
          </a:solidFill>
          <a:latin typeface="+mn-lt"/>
          <a:ea typeface="+mn-ea"/>
          <a:cs typeface="+mn-cs"/>
        </a:defRPr>
      </a:lvl3pPr>
      <a:lvl4pPr marL="1187450" indent="-209550" algn="l" rtl="0" eaLnBrk="0" fontAlgn="base" hangingPunct="0">
        <a:spcBef>
          <a:spcPct val="20000"/>
        </a:spcBef>
        <a:spcAft>
          <a:spcPct val="0"/>
        </a:spcAft>
        <a:buClr>
          <a:srgbClr val="0BD0D9"/>
        </a:buClr>
        <a:buSzPct val="65000"/>
        <a:buFont typeface="Wingdings 2" pitchFamily="18" charset="2"/>
        <a:buChar char=""/>
        <a:defRPr sz="2000" kern="1200">
          <a:solidFill>
            <a:schemeClr val="tx1"/>
          </a:solidFill>
          <a:latin typeface="+mn-lt"/>
          <a:ea typeface="+mn-ea"/>
          <a:cs typeface="+mn-cs"/>
        </a:defRPr>
      </a:lvl4pPr>
      <a:lvl5pPr marL="1462088" indent="-209550" algn="l" rtl="0" eaLnBrk="0" fontAlgn="base" hangingPunct="0">
        <a:spcBef>
          <a:spcPct val="20000"/>
        </a:spcBef>
        <a:spcAft>
          <a:spcPct val="0"/>
        </a:spcAft>
        <a:buClr>
          <a:srgbClr val="10CF9B"/>
        </a:buClr>
        <a:buSzPct val="65000"/>
        <a:buFont typeface="Wingdings 2" pitchFamily="18" charset="2"/>
        <a:buChar char=""/>
        <a:defRPr sz="2000" kern="1200">
          <a:solidFill>
            <a:schemeClr val="tx1"/>
          </a:solidFill>
          <a:latin typeface="+mn-lt"/>
          <a:ea typeface="+mn-ea"/>
          <a:cs typeface="+mn-cs"/>
        </a:defRPr>
      </a:lvl5pPr>
      <a:lvl6pPr marL="1737360" indent="-210312" algn="l" rtl="0" eaLnBrk="1" latinLnBrk="0" hangingPunct="1">
        <a:spcBef>
          <a:spcPct val="20000"/>
        </a:spcBef>
        <a:buClr>
          <a:schemeClr val="accent5"/>
        </a:buClr>
        <a:buSzPct val="80000"/>
        <a:buFont typeface="Wingdings 2"/>
        <a:buChar char=""/>
        <a:defRPr kumimoji="0" sz="1800" kern="1200">
          <a:solidFill>
            <a:schemeClr val="tx1"/>
          </a:solidFill>
          <a:latin typeface="+mn-lt"/>
          <a:ea typeface="+mn-ea"/>
          <a:cs typeface="+mn-cs"/>
        </a:defRPr>
      </a:lvl6pPr>
      <a:lvl7pPr marL="1920240" indent="-182880" algn="l" rtl="0" eaLnBrk="1" latinLnBrk="0" hangingPunct="1">
        <a:spcBef>
          <a:spcPct val="20000"/>
        </a:spcBef>
        <a:buClr>
          <a:schemeClr val="accent6"/>
        </a:buClr>
        <a:buSzPct val="80000"/>
        <a:buFont typeface="Wingdings 2"/>
        <a:buChar char=""/>
        <a:defRPr kumimoji="0" sz="1600" kern="1200" baseline="0">
          <a:solidFill>
            <a:schemeClr val="tx1"/>
          </a:solidFill>
          <a:latin typeface="+mn-lt"/>
          <a:ea typeface="+mn-ea"/>
          <a:cs typeface="+mn-cs"/>
        </a:defRPr>
      </a:lvl7pPr>
      <a:lvl8pPr marL="2194560" indent="-182880" algn="l" rtl="0" eaLnBrk="1" latinLnBrk="0" hangingPunct="1">
        <a:spcBef>
          <a:spcPct val="20000"/>
        </a:spcBef>
        <a:buClr>
          <a:schemeClr val="tx2"/>
        </a:buClr>
        <a:buChar char="•"/>
        <a:defRPr kumimoji="0" sz="1600" kern="1200">
          <a:solidFill>
            <a:schemeClr val="tx1"/>
          </a:solidFill>
          <a:latin typeface="+mn-lt"/>
          <a:ea typeface="+mn-ea"/>
          <a:cs typeface="+mn-cs"/>
        </a:defRPr>
      </a:lvl8pPr>
      <a:lvl9pPr marL="2468880" indent="-182880" algn="l" rtl="0" eaLnBrk="1" latinLnBrk="0" hangingPunct="1">
        <a:spcBef>
          <a:spcPct val="20000"/>
        </a:spcBef>
        <a:buClr>
          <a:schemeClr val="tx2"/>
        </a:buClr>
        <a:buFontTx/>
        <a:buChar char="•"/>
        <a:defRPr kumimoji="0" sz="1400" kern="1200" baseline="0">
          <a:solidFill>
            <a:schemeClr val="tx1"/>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slideLayout" Target="../slideLayouts/slideLayout1.xml"/><Relationship Id="rId2" Type="http://schemas.openxmlformats.org/officeDocument/2006/relationships/audio" Target="../media/media1.m4a"/><Relationship Id="rId1" Type="http://schemas.microsoft.com/office/2007/relationships/media" Target="../media/media1.m4a"/><Relationship Id="rId6" Type="http://schemas.openxmlformats.org/officeDocument/2006/relationships/image" Target="../media/image5.png"/><Relationship Id="rId5" Type="http://schemas.openxmlformats.org/officeDocument/2006/relationships/image" Target="../media/image4.png"/><Relationship Id="rId4" Type="http://schemas.openxmlformats.org/officeDocument/2006/relationships/notesSlide" Target="../notesSlides/notesSlide1.xml"/></Relationships>
</file>

<file path=ppt/slides/_rels/slide2.xml.rels><?xml version="1.0" encoding="UTF-8" standalone="yes"?>
<Relationships xmlns="http://schemas.openxmlformats.org/package/2006/relationships"><Relationship Id="rId3" Type="http://schemas.openxmlformats.org/officeDocument/2006/relationships/slideLayout" Target="../slideLayouts/slideLayout7.xml"/><Relationship Id="rId2" Type="http://schemas.openxmlformats.org/officeDocument/2006/relationships/audio" Target="../media/media2.m4a"/><Relationship Id="rId1" Type="http://schemas.microsoft.com/office/2007/relationships/media" Target="../media/media2.m4a"/><Relationship Id="rId4" Type="http://schemas.openxmlformats.org/officeDocument/2006/relationships/image" Target="../media/image5.png"/></Relationships>
</file>

<file path=ppt/slides/_rels/slide3.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3.m4a"/><Relationship Id="rId1" Type="http://schemas.microsoft.com/office/2007/relationships/media" Target="../media/media3.m4a"/><Relationship Id="rId4" Type="http://schemas.openxmlformats.org/officeDocument/2006/relationships/image" Target="../media/image5.png"/></Relationships>
</file>

<file path=ppt/slides/_rels/slide4.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4.m4a"/><Relationship Id="rId1" Type="http://schemas.microsoft.com/office/2007/relationships/media" Target="../media/media4.m4a"/><Relationship Id="rId5" Type="http://schemas.openxmlformats.org/officeDocument/2006/relationships/image" Target="../media/image5.png"/><Relationship Id="rId4" Type="http://schemas.openxmlformats.org/officeDocument/2006/relationships/notesSlide" Target="../notesSlides/notesSlide2.xml"/></Relationships>
</file>

<file path=ppt/slides/_rels/slide5.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5.m4a"/><Relationship Id="rId1" Type="http://schemas.microsoft.com/office/2007/relationships/media" Target="../media/media5.m4a"/><Relationship Id="rId5" Type="http://schemas.openxmlformats.org/officeDocument/2006/relationships/image" Target="../media/image5.png"/><Relationship Id="rId4" Type="http://schemas.openxmlformats.org/officeDocument/2006/relationships/notesSlide" Target="../notesSlides/notesSlide3.xml"/></Relationships>
</file>

<file path=ppt/slides/_rels/slide6.xml.rels><?xml version="1.0" encoding="UTF-8" standalone="yes"?>
<Relationships xmlns="http://schemas.openxmlformats.org/package/2006/relationships"><Relationship Id="rId3" Type="http://schemas.openxmlformats.org/officeDocument/2006/relationships/slideLayout" Target="../slideLayouts/slideLayout2.xml"/><Relationship Id="rId7" Type="http://schemas.openxmlformats.org/officeDocument/2006/relationships/image" Target="../media/image7.png"/><Relationship Id="rId2" Type="http://schemas.openxmlformats.org/officeDocument/2006/relationships/audio" Target="../media/media6.m4a"/><Relationship Id="rId1" Type="http://schemas.microsoft.com/office/2007/relationships/media" Target="../media/media6.m4a"/><Relationship Id="rId6" Type="http://schemas.openxmlformats.org/officeDocument/2006/relationships/image" Target="../media/image6.jpeg"/><Relationship Id="rId5" Type="http://schemas.openxmlformats.org/officeDocument/2006/relationships/image" Target="../media/image5.png"/><Relationship Id="rId4" Type="http://schemas.openxmlformats.org/officeDocument/2006/relationships/notesSlide" Target="../notesSlides/notesSlide4.xml"/></Relationships>
</file>

<file path=ppt/slides/_rels/slide7.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7.m4a"/><Relationship Id="rId1" Type="http://schemas.microsoft.com/office/2007/relationships/media" Target="../media/media7.m4a"/><Relationship Id="rId5" Type="http://schemas.openxmlformats.org/officeDocument/2006/relationships/image" Target="../media/image5.png"/><Relationship Id="rId4" Type="http://schemas.openxmlformats.org/officeDocument/2006/relationships/image" Target="../media/image8.PNG"/></Relationships>
</file>

<file path=ppt/slides/_rels/slide8.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8.m4a"/><Relationship Id="rId1" Type="http://schemas.microsoft.com/office/2007/relationships/media" Target="../media/media8.m4a"/><Relationship Id="rId6" Type="http://schemas.openxmlformats.org/officeDocument/2006/relationships/image" Target="../media/image5.png"/><Relationship Id="rId5" Type="http://schemas.openxmlformats.org/officeDocument/2006/relationships/image" Target="../media/image9.PNG"/><Relationship Id="rId4" Type="http://schemas.openxmlformats.org/officeDocument/2006/relationships/notesSlide" Target="../notesSlides/notesSlide5.xml"/></Relationships>
</file>

<file path=ppt/slides/_rels/slide9.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9.m4a"/><Relationship Id="rId1" Type="http://schemas.microsoft.com/office/2007/relationships/media" Target="../media/media9.m4a"/><Relationship Id="rId6" Type="http://schemas.openxmlformats.org/officeDocument/2006/relationships/image" Target="../media/image5.png"/><Relationship Id="rId5" Type="http://schemas.openxmlformats.org/officeDocument/2006/relationships/image" Target="../media/image10.PNG"/><Relationship Id="rId4" Type="http://schemas.openxmlformats.org/officeDocument/2006/relationships/notesSlide" Target="../notesSlides/notesSlide6.xml"/></Relationships>
</file>

<file path=ppt/slides/_rels/slide10.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10.m4a"/><Relationship Id="rId1" Type="http://schemas.microsoft.com/office/2007/relationships/media" Target="../media/media10.m4a"/><Relationship Id="rId5" Type="http://schemas.openxmlformats.org/officeDocument/2006/relationships/image" Target="../media/image5.png"/><Relationship Id="rId4" Type="http://schemas.openxmlformats.org/officeDocument/2006/relationships/notesSlide" Target="../notesSlides/notesSlide7.xml"/></Relationships>
</file>

<file path=ppt/slides/_rels/slide11.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8.xml"/><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8603E7F-E8F1-498A-932A-69F05BD62152}"/>
              </a:ext>
            </a:extLst>
          </p:cNvPr>
          <p:cNvSpPr>
            <a:spLocks noGrp="1"/>
          </p:cNvSpPr>
          <p:nvPr>
            <p:ph type="ctrTitle"/>
          </p:nvPr>
        </p:nvSpPr>
        <p:spPr>
          <a:xfrm>
            <a:off x="533400" y="1185204"/>
            <a:ext cx="7851648" cy="2167596"/>
          </a:xfrm>
        </p:spPr>
        <p:txBody>
          <a:bodyPr>
            <a:normAutofit fontScale="90000"/>
          </a:bodyPr>
          <a:lstStyle/>
          <a:p>
            <a:pPr algn="ctr"/>
            <a:br>
              <a:rPr lang="en-US" dirty="0"/>
            </a:br>
            <a:r>
              <a:rPr lang="en-US" dirty="0"/>
              <a:t>Unit 6. SIK Rations</a:t>
            </a:r>
            <a:br>
              <a:rPr lang="en-US" dirty="0"/>
            </a:br>
            <a:r>
              <a:rPr lang="en-US" sz="4900" dirty="0"/>
              <a:t>Lesson 1.</a:t>
            </a:r>
            <a:br>
              <a:rPr lang="en-US" sz="4900" dirty="0"/>
            </a:br>
            <a:r>
              <a:rPr lang="en-US" sz="4900" dirty="0"/>
              <a:t> Claim SIK Rations</a:t>
            </a:r>
          </a:p>
        </p:txBody>
      </p:sp>
      <p:pic>
        <p:nvPicPr>
          <p:cNvPr id="7" name="Picture 4" descr="USCGShield.png">
            <a:extLst>
              <a:ext uri="{FF2B5EF4-FFF2-40B4-BE49-F238E27FC236}">
                <a16:creationId xmlns:a16="http://schemas.microsoft.com/office/drawing/2014/main" id="{CBA28187-62C7-4901-965B-FF565CA80C9C}"/>
              </a:ext>
            </a:extLst>
          </p:cNvPr>
          <p:cNvPicPr>
            <a:picLocks noChangeAspect="1"/>
          </p:cNvPicPr>
          <p:nvPr/>
        </p:nvPicPr>
        <p:blipFill>
          <a:blip r:embed="rId5" cstate="print"/>
          <a:srcRect/>
          <a:stretch>
            <a:fillRect/>
          </a:stretch>
        </p:blipFill>
        <p:spPr bwMode="auto">
          <a:xfrm>
            <a:off x="3625379" y="3427699"/>
            <a:ext cx="1708621" cy="1447800"/>
          </a:xfrm>
          <a:prstGeom prst="rect">
            <a:avLst/>
          </a:prstGeom>
          <a:noFill/>
          <a:ln w="9525">
            <a:noFill/>
            <a:miter lim="800000"/>
            <a:headEnd/>
            <a:tailEnd/>
          </a:ln>
        </p:spPr>
      </p:pic>
      <p:pic>
        <p:nvPicPr>
          <p:cNvPr id="4" name="Recorded Sound">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6"/>
          <a:stretch>
            <a:fillRect/>
          </a:stretch>
        </p:blipFill>
        <p:spPr>
          <a:xfrm>
            <a:off x="8479436" y="6248400"/>
            <a:ext cx="609600" cy="609600"/>
          </a:xfrm>
          <a:prstGeom prst="rect">
            <a:avLst/>
          </a:prstGeom>
        </p:spPr>
      </p:pic>
      <p:grpSp>
        <p:nvGrpSpPr>
          <p:cNvPr id="6" name="Group 5">
            <a:extLst>
              <a:ext uri="{FF2B5EF4-FFF2-40B4-BE49-F238E27FC236}">
                <a16:creationId xmlns:a16="http://schemas.microsoft.com/office/drawing/2014/main" id="{2FA08C7B-EBA9-4A4E-9776-AEB04B78D36F}"/>
              </a:ext>
            </a:extLst>
          </p:cNvPr>
          <p:cNvGrpSpPr/>
          <p:nvPr/>
        </p:nvGrpSpPr>
        <p:grpSpPr>
          <a:xfrm>
            <a:off x="0" y="5402330"/>
            <a:ext cx="9144000" cy="859133"/>
            <a:chOff x="0" y="4813663"/>
            <a:chExt cx="9144000" cy="859133"/>
          </a:xfrm>
        </p:grpSpPr>
        <p:sp>
          <p:nvSpPr>
            <p:cNvPr id="3" name="TextBox 2">
              <a:extLst>
                <a:ext uri="{FF2B5EF4-FFF2-40B4-BE49-F238E27FC236}">
                  <a16:creationId xmlns:a16="http://schemas.microsoft.com/office/drawing/2014/main" id="{27FDD6FA-F98A-4E74-9C94-E0C27FC91681}"/>
                </a:ext>
              </a:extLst>
            </p:cNvPr>
            <p:cNvSpPr txBox="1"/>
            <p:nvPr/>
          </p:nvSpPr>
          <p:spPr>
            <a:xfrm>
              <a:off x="0" y="4950398"/>
              <a:ext cx="9144000" cy="584775"/>
            </a:xfrm>
            <a:prstGeom prst="rect">
              <a:avLst/>
            </a:prstGeom>
            <a:noFill/>
          </p:spPr>
          <p:txBody>
            <a:bodyPr wrap="square" rtlCol="0">
              <a:spAutoFit/>
            </a:bodyPr>
            <a:lstStyle/>
            <a:p>
              <a:pPr algn="ctr"/>
              <a:r>
                <a:rPr lang="en-US" sz="3200" b="1" dirty="0">
                  <a:solidFill>
                    <a:srgbClr val="FFFF00"/>
                  </a:solidFill>
                  <a:latin typeface="+mn-lt"/>
                </a:rPr>
                <a:t>Click Anywhere on Slide to go to next slide</a:t>
              </a:r>
            </a:p>
          </p:txBody>
        </p:sp>
        <p:sp>
          <p:nvSpPr>
            <p:cNvPr id="5" name="Rectangle 4">
              <a:extLst>
                <a:ext uri="{FF2B5EF4-FFF2-40B4-BE49-F238E27FC236}">
                  <a16:creationId xmlns:a16="http://schemas.microsoft.com/office/drawing/2014/main" id="{A1F04DF5-FDCF-4781-BEC7-B9911B0B9168}"/>
                </a:ext>
              </a:extLst>
            </p:cNvPr>
            <p:cNvSpPr/>
            <p:nvPr/>
          </p:nvSpPr>
          <p:spPr>
            <a:xfrm>
              <a:off x="152400" y="4813663"/>
              <a:ext cx="8763000" cy="859133"/>
            </a:xfrm>
            <a:prstGeom prst="rect">
              <a:avLst/>
            </a:prstGeom>
            <a:noFill/>
            <a:ln>
              <a:solidFill>
                <a:srgbClr val="FFFF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Tree>
    <p:extLst>
      <p:ext uri="{BB962C8B-B14F-4D97-AF65-F5344CB8AC3E}">
        <p14:creationId xmlns:p14="http://schemas.microsoft.com/office/powerpoint/2010/main" val="1689772421"/>
      </p:ext>
    </p:extLst>
  </p:cSld>
  <p:clrMapOvr>
    <a:masterClrMapping/>
  </p:clrMapOvr>
  <p:transition spd="med"/>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29934"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100000" showWhenStopped="0">
                <p:cTn id="7" fill="hold" display="0">
                  <p:stCondLst>
                    <p:cond delay="indefinite"/>
                  </p:stCondLst>
                  <p:endCondLst>
                    <p:cond evt="onStopAudio" delay="0">
                      <p:tgtEl>
                        <p:sldTgt/>
                      </p:tgtEl>
                    </p:cond>
                  </p:endCondLst>
                </p:cTn>
                <p:tgtEl>
                  <p:spTgt spid="4"/>
                </p:tgtEl>
              </p:cMediaNode>
            </p:audio>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89E505E4-ACCD-4BF3-B8DB-593E6632C297}"/>
              </a:ext>
            </a:extLst>
          </p:cNvPr>
          <p:cNvSpPr/>
          <p:nvPr/>
        </p:nvSpPr>
        <p:spPr>
          <a:xfrm>
            <a:off x="761999" y="5161746"/>
            <a:ext cx="7620001" cy="954107"/>
          </a:xfrm>
          <a:prstGeom prst="rect">
            <a:avLst/>
          </a:prstGeom>
          <a:solidFill>
            <a:srgbClr val="E3EDF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a:extLst>
              <a:ext uri="{FF2B5EF4-FFF2-40B4-BE49-F238E27FC236}">
                <a16:creationId xmlns:a16="http://schemas.microsoft.com/office/drawing/2014/main" id="{76D482E5-ECCE-4CE6-9B82-B56266492572}"/>
              </a:ext>
            </a:extLst>
          </p:cNvPr>
          <p:cNvSpPr txBox="1"/>
          <p:nvPr/>
        </p:nvSpPr>
        <p:spPr>
          <a:xfrm>
            <a:off x="0" y="687526"/>
            <a:ext cx="9144000" cy="923330"/>
          </a:xfrm>
          <a:prstGeom prst="rect">
            <a:avLst/>
          </a:prstGeom>
          <a:noFill/>
        </p:spPr>
        <p:txBody>
          <a:bodyPr wrap="square" rtlCol="0">
            <a:spAutoFit/>
          </a:bodyPr>
          <a:lstStyle/>
          <a:p>
            <a:pPr algn="ctr"/>
            <a:r>
              <a:rPr lang="en-US" sz="5400" dirty="0">
                <a:solidFill>
                  <a:schemeClr val="tx2"/>
                </a:solidFill>
                <a:latin typeface="+mj-lt"/>
              </a:rPr>
              <a:t>Before you begin…</a:t>
            </a:r>
          </a:p>
        </p:txBody>
      </p:sp>
      <p:sp>
        <p:nvSpPr>
          <p:cNvPr id="3" name="TextBox 2">
            <a:extLst>
              <a:ext uri="{FF2B5EF4-FFF2-40B4-BE49-F238E27FC236}">
                <a16:creationId xmlns:a16="http://schemas.microsoft.com/office/drawing/2014/main" id="{C6070E89-F973-4B31-B5BD-A7333807D884}"/>
              </a:ext>
            </a:extLst>
          </p:cNvPr>
          <p:cNvSpPr txBox="1"/>
          <p:nvPr/>
        </p:nvSpPr>
        <p:spPr>
          <a:xfrm>
            <a:off x="501748" y="2286000"/>
            <a:ext cx="8763000" cy="2677656"/>
          </a:xfrm>
          <a:prstGeom prst="rect">
            <a:avLst/>
          </a:prstGeom>
          <a:noFill/>
        </p:spPr>
        <p:txBody>
          <a:bodyPr wrap="square" rtlCol="0">
            <a:spAutoFit/>
          </a:bodyPr>
          <a:lstStyle/>
          <a:p>
            <a:pPr marL="342900" indent="-342900">
              <a:buFont typeface="+mj-lt"/>
              <a:buAutoNum type="arabicPeriod"/>
            </a:pPr>
            <a:r>
              <a:rPr lang="en-US" sz="2800" dirty="0">
                <a:latin typeface="+mn-lt"/>
              </a:rPr>
              <a:t>Refer to U6L1 </a:t>
            </a:r>
            <a:r>
              <a:rPr lang="en-US" sz="2800" b="1" dirty="0">
                <a:latin typeface="+mn-lt"/>
              </a:rPr>
              <a:t>USER GUIDE </a:t>
            </a:r>
            <a:r>
              <a:rPr lang="en-US" sz="2800" dirty="0">
                <a:latin typeface="+mn-lt"/>
              </a:rPr>
              <a:t>for lesson details.</a:t>
            </a:r>
          </a:p>
          <a:p>
            <a:pPr marL="342900" indent="-342900">
              <a:buFont typeface="+mj-lt"/>
              <a:buAutoNum type="arabicPeriod"/>
            </a:pPr>
            <a:endParaRPr lang="en-US" sz="2800" dirty="0">
              <a:latin typeface="+mn-lt"/>
            </a:endParaRPr>
          </a:p>
          <a:p>
            <a:pPr marL="342900" indent="-342900">
              <a:buFont typeface="+mj-lt"/>
              <a:buAutoNum type="arabicPeriod"/>
            </a:pPr>
            <a:r>
              <a:rPr lang="en-US" sz="2800" dirty="0">
                <a:latin typeface="+mn-lt"/>
              </a:rPr>
              <a:t> Access </a:t>
            </a:r>
            <a:r>
              <a:rPr lang="en-US" sz="2800" b="1" dirty="0">
                <a:latin typeface="+mn-lt"/>
              </a:rPr>
              <a:t>paper</a:t>
            </a:r>
            <a:r>
              <a:rPr lang="en-US" sz="2800" dirty="0">
                <a:latin typeface="+mn-lt"/>
              </a:rPr>
              <a:t> “</a:t>
            </a:r>
            <a:r>
              <a:rPr lang="en-US" sz="2800" b="1" dirty="0">
                <a:latin typeface="+mn-lt"/>
              </a:rPr>
              <a:t>FSO-PVA Forms Packet” </a:t>
            </a:r>
            <a:r>
              <a:rPr lang="en-US" sz="2800" dirty="0">
                <a:latin typeface="+mn-lt"/>
              </a:rPr>
              <a:t>for </a:t>
            </a:r>
            <a:r>
              <a:rPr lang="en-US" sz="2800" b="1" dirty="0">
                <a:latin typeface="+mn-lt"/>
              </a:rPr>
              <a:t>PVAISW </a:t>
            </a:r>
            <a:r>
              <a:rPr lang="en-US" sz="2800" dirty="0">
                <a:latin typeface="+mn-lt"/>
              </a:rPr>
              <a:t>forms discussed in this lecture. </a:t>
            </a:r>
          </a:p>
          <a:p>
            <a:pPr marL="342900" indent="-342900">
              <a:buFont typeface="+mj-lt"/>
              <a:buAutoNum type="arabicPeriod"/>
            </a:pPr>
            <a:endParaRPr lang="en-US" sz="2800" dirty="0">
              <a:latin typeface="+mn-lt"/>
            </a:endParaRPr>
          </a:p>
          <a:p>
            <a:endParaRPr lang="en-US" sz="2800" dirty="0">
              <a:latin typeface="+mn-lt"/>
            </a:endParaRPr>
          </a:p>
        </p:txBody>
      </p:sp>
      <p:sp>
        <p:nvSpPr>
          <p:cNvPr id="5" name="TextBox 4">
            <a:extLst>
              <a:ext uri="{FF2B5EF4-FFF2-40B4-BE49-F238E27FC236}">
                <a16:creationId xmlns:a16="http://schemas.microsoft.com/office/drawing/2014/main" id="{95712FB7-46E9-42F7-AD18-323525306792}"/>
              </a:ext>
            </a:extLst>
          </p:cNvPr>
          <p:cNvSpPr txBox="1"/>
          <p:nvPr/>
        </p:nvSpPr>
        <p:spPr>
          <a:xfrm>
            <a:off x="685799" y="5161745"/>
            <a:ext cx="7772400" cy="954107"/>
          </a:xfrm>
          <a:prstGeom prst="rect">
            <a:avLst/>
          </a:prstGeom>
          <a:noFill/>
        </p:spPr>
        <p:txBody>
          <a:bodyPr wrap="square" rtlCol="0">
            <a:spAutoFit/>
          </a:bodyPr>
          <a:lstStyle/>
          <a:p>
            <a:pPr algn="ctr"/>
            <a:r>
              <a:rPr lang="en-US" sz="2800" dirty="0">
                <a:solidFill>
                  <a:schemeClr val="tx2"/>
                </a:solidFill>
                <a:latin typeface="+mn-lt"/>
              </a:rPr>
              <a:t>Reminder: throughout this LECTURE, click anywhere on a slide to go to the next slide.</a:t>
            </a:r>
          </a:p>
        </p:txBody>
      </p:sp>
      <p:pic>
        <p:nvPicPr>
          <p:cNvPr id="4" name="Recorded Sound">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4"/>
          <a:stretch>
            <a:fillRect/>
          </a:stretch>
        </p:blipFill>
        <p:spPr>
          <a:xfrm>
            <a:off x="8382000" y="6115852"/>
            <a:ext cx="609600" cy="609600"/>
          </a:xfrm>
          <a:prstGeom prst="rect">
            <a:avLst/>
          </a:prstGeom>
        </p:spPr>
      </p:pic>
    </p:spTree>
    <p:extLst>
      <p:ext uri="{BB962C8B-B14F-4D97-AF65-F5344CB8AC3E}">
        <p14:creationId xmlns:p14="http://schemas.microsoft.com/office/powerpoint/2010/main" val="66128631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23734"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showWhenStopped="0">
                <p:cTn id="7" fill="hold" display="0">
                  <p:stCondLst>
                    <p:cond delay="indefinite"/>
                  </p:stCondLst>
                  <p:endCondLst>
                    <p:cond evt="onStopAudio" delay="0">
                      <p:tgtEl>
                        <p:sldTgt/>
                      </p:tgtEl>
                    </p:cond>
                  </p:endCondLst>
                </p:cTn>
                <p:tgtEl>
                  <p:spTgt spid="4"/>
                </p:tgtEl>
              </p:cMediaNode>
            </p:audio>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609600" y="2590801"/>
            <a:ext cx="3886200" cy="838200"/>
          </a:xfrm>
        </p:spPr>
        <p:txBody>
          <a:bodyPr/>
          <a:lstStyle/>
          <a:p>
            <a:r>
              <a:rPr lang="en-US" sz="2800" dirty="0"/>
              <a:t>Claim an SIK Ration</a:t>
            </a:r>
          </a:p>
          <a:p>
            <a:pPr marL="0" indent="0">
              <a:buNone/>
            </a:pPr>
            <a:endParaRPr lang="en-US" dirty="0"/>
          </a:p>
        </p:txBody>
      </p:sp>
      <p:sp>
        <p:nvSpPr>
          <p:cNvPr id="5" name="Title 1">
            <a:extLst>
              <a:ext uri="{FF2B5EF4-FFF2-40B4-BE49-F238E27FC236}">
                <a16:creationId xmlns:a16="http://schemas.microsoft.com/office/drawing/2014/main" id="{544E7BE8-74A5-4998-8AD2-1157F4F82A12}"/>
              </a:ext>
            </a:extLst>
          </p:cNvPr>
          <p:cNvSpPr>
            <a:spLocks noGrp="1"/>
          </p:cNvSpPr>
          <p:nvPr>
            <p:ph type="title"/>
          </p:nvPr>
        </p:nvSpPr>
        <p:spPr>
          <a:xfrm>
            <a:off x="457200" y="704850"/>
            <a:ext cx="8229600" cy="1143000"/>
          </a:xfrm>
        </p:spPr>
        <p:txBody>
          <a:bodyPr/>
          <a:lstStyle/>
          <a:p>
            <a:pPr algn="ctr"/>
            <a:r>
              <a:rPr lang="en-US" sz="5400" dirty="0"/>
              <a:t>Objective(s)</a:t>
            </a:r>
          </a:p>
        </p:txBody>
      </p:sp>
      <p:pic>
        <p:nvPicPr>
          <p:cNvPr id="4" name="Recorded Sound">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4"/>
          <a:stretch>
            <a:fillRect/>
          </a:stretch>
        </p:blipFill>
        <p:spPr>
          <a:xfrm>
            <a:off x="8305800" y="6019800"/>
            <a:ext cx="609600" cy="609600"/>
          </a:xfrm>
          <a:prstGeom prst="rect">
            <a:avLst/>
          </a:prstGeom>
        </p:spPr>
      </p:pic>
    </p:spTree>
    <p:extLst>
      <p:ext uri="{BB962C8B-B14F-4D97-AF65-F5344CB8AC3E}">
        <p14:creationId xmlns:p14="http://schemas.microsoft.com/office/powerpoint/2010/main" val="163646998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7550"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100000" showWhenStopped="0">
                <p:cTn id="7" fill="hold" display="0">
                  <p:stCondLst>
                    <p:cond delay="indefinite"/>
                  </p:stCondLst>
                  <p:endCondLst>
                    <p:cond evt="onStopAudio" delay="0">
                      <p:tgtEl>
                        <p:sldTgt/>
                      </p:tgtEl>
                    </p:cond>
                  </p:endCondLst>
                </p:cTn>
                <p:tgtEl>
                  <p:spTgt spid="4"/>
                </p:tgtEl>
              </p:cMediaNode>
            </p:audio>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7" name="Content Placeholder 2"/>
          <p:cNvSpPr>
            <a:spLocks noGrp="1"/>
          </p:cNvSpPr>
          <p:nvPr>
            <p:ph idx="1"/>
          </p:nvPr>
        </p:nvSpPr>
        <p:spPr>
          <a:xfrm>
            <a:off x="685800" y="2135505"/>
            <a:ext cx="7772400" cy="2512695"/>
          </a:xfrm>
        </p:spPr>
        <p:txBody>
          <a:bodyPr/>
          <a:lstStyle/>
          <a:p>
            <a:pPr>
              <a:buClr>
                <a:schemeClr val="bg2">
                  <a:lumMod val="50000"/>
                </a:schemeClr>
              </a:buClr>
              <a:buSzPct val="90000"/>
              <a:defRPr/>
            </a:pPr>
            <a:r>
              <a:rPr lang="en-US" dirty="0"/>
              <a:t>Subsistence-In-Kind</a:t>
            </a:r>
          </a:p>
          <a:p>
            <a:pPr>
              <a:buClr>
                <a:schemeClr val="bg2">
                  <a:lumMod val="50000"/>
                </a:schemeClr>
              </a:buClr>
              <a:buSzPct val="90000"/>
              <a:defRPr/>
            </a:pPr>
            <a:r>
              <a:rPr lang="en-US" dirty="0"/>
              <a:t>How to Determine Rations to Claim</a:t>
            </a:r>
          </a:p>
          <a:p>
            <a:pPr>
              <a:buClr>
                <a:schemeClr val="bg2">
                  <a:lumMod val="50000"/>
                </a:schemeClr>
              </a:buClr>
              <a:buSzPct val="90000"/>
              <a:defRPr/>
            </a:pPr>
            <a:r>
              <a:rPr lang="en-US" dirty="0"/>
              <a:t>Personnel Tracker</a:t>
            </a:r>
          </a:p>
          <a:p>
            <a:pPr>
              <a:buClr>
                <a:schemeClr val="bg2">
                  <a:lumMod val="50000"/>
                </a:schemeClr>
              </a:buClr>
              <a:buSzPct val="90000"/>
              <a:defRPr/>
            </a:pPr>
            <a:r>
              <a:rPr lang="en-US" dirty="0"/>
              <a:t>Documenting SIK</a:t>
            </a:r>
          </a:p>
          <a:p>
            <a:pPr>
              <a:buClr>
                <a:schemeClr val="bg2">
                  <a:lumMod val="50000"/>
                </a:schemeClr>
              </a:buClr>
              <a:buSzPct val="90000"/>
              <a:defRPr/>
            </a:pPr>
            <a:r>
              <a:rPr lang="en-US" dirty="0"/>
              <a:t>Review</a:t>
            </a:r>
            <a:endParaRPr lang="en-US" sz="3600" dirty="0"/>
          </a:p>
        </p:txBody>
      </p:sp>
      <p:sp>
        <p:nvSpPr>
          <p:cNvPr id="4" name="Title 1">
            <a:extLst>
              <a:ext uri="{FF2B5EF4-FFF2-40B4-BE49-F238E27FC236}">
                <a16:creationId xmlns:a16="http://schemas.microsoft.com/office/drawing/2014/main" id="{572FAA7A-3606-4599-BEAA-56A287261DAC}"/>
              </a:ext>
            </a:extLst>
          </p:cNvPr>
          <p:cNvSpPr>
            <a:spLocks noGrp="1"/>
          </p:cNvSpPr>
          <p:nvPr>
            <p:ph type="title"/>
          </p:nvPr>
        </p:nvSpPr>
        <p:spPr>
          <a:xfrm>
            <a:off x="457200" y="704850"/>
            <a:ext cx="8229600" cy="1143000"/>
          </a:xfrm>
        </p:spPr>
        <p:txBody>
          <a:bodyPr/>
          <a:lstStyle/>
          <a:p>
            <a:pPr algn="ctr"/>
            <a:r>
              <a:rPr lang="en-US" dirty="0"/>
              <a:t>Lecture Agenda</a:t>
            </a:r>
          </a:p>
        </p:txBody>
      </p:sp>
      <p:pic>
        <p:nvPicPr>
          <p:cNvPr id="2" name="Recorded Sound">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5"/>
          <a:stretch>
            <a:fillRect/>
          </a:stretch>
        </p:blipFill>
        <p:spPr>
          <a:xfrm>
            <a:off x="8458200" y="6172200"/>
            <a:ext cx="609600" cy="609600"/>
          </a:xfrm>
          <a:prstGeom prst="rect">
            <a:avLst/>
          </a:prstGeom>
        </p:spPr>
      </p:pic>
    </p:spTree>
    <p:extLst>
      <p:ext uri="{BB962C8B-B14F-4D97-AF65-F5344CB8AC3E}">
        <p14:creationId xmlns:p14="http://schemas.microsoft.com/office/powerpoint/2010/main" val="320618809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6711" fill="hold"/>
                                        <p:tgtEl>
                                          <p:spTgt spid="2"/>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showWhenStopped="0">
                <p:cTn id="7" fill="hold" display="0">
                  <p:stCondLst>
                    <p:cond delay="indefinite"/>
                  </p:stCondLst>
                  <p:endCondLst>
                    <p:cond evt="onStopAudio" delay="0">
                      <p:tgtEl>
                        <p:sldTgt/>
                      </p:tgtEl>
                    </p:cond>
                  </p:endCondLst>
                </p:cTn>
                <p:tgtEl>
                  <p:spTgt spid="2"/>
                </p:tgtEl>
              </p:cMediaNode>
            </p:audio>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itle 1">
            <a:extLst>
              <a:ext uri="{FF2B5EF4-FFF2-40B4-BE49-F238E27FC236}">
                <a16:creationId xmlns:a16="http://schemas.microsoft.com/office/drawing/2014/main" id="{527CE58C-78DD-43CD-8109-9BFB07341B7D}"/>
              </a:ext>
            </a:extLst>
          </p:cNvPr>
          <p:cNvSpPr>
            <a:spLocks noGrp="1"/>
          </p:cNvSpPr>
          <p:nvPr>
            <p:ph type="title"/>
          </p:nvPr>
        </p:nvSpPr>
        <p:spPr>
          <a:xfrm>
            <a:off x="457200" y="704850"/>
            <a:ext cx="8229600" cy="971550"/>
          </a:xfrm>
        </p:spPr>
        <p:txBody>
          <a:bodyPr/>
          <a:lstStyle/>
          <a:p>
            <a:pPr algn="ctr"/>
            <a:r>
              <a:rPr lang="en-US" sz="4800" dirty="0"/>
              <a:t>Subsistence-In-Kind</a:t>
            </a:r>
          </a:p>
        </p:txBody>
      </p:sp>
      <p:sp>
        <p:nvSpPr>
          <p:cNvPr id="2" name="Rectangle 1"/>
          <p:cNvSpPr/>
          <p:nvPr/>
        </p:nvSpPr>
        <p:spPr>
          <a:xfrm>
            <a:off x="533400" y="1828800"/>
            <a:ext cx="8077200" cy="4401205"/>
          </a:xfrm>
          <a:prstGeom prst="rect">
            <a:avLst/>
          </a:prstGeom>
        </p:spPr>
        <p:txBody>
          <a:bodyPr wrap="square">
            <a:spAutoFit/>
          </a:bodyPr>
          <a:lstStyle/>
          <a:p>
            <a:r>
              <a:rPr lang="en-US" sz="2000" dirty="0">
                <a:latin typeface="+mn-lt"/>
              </a:rPr>
              <a:t>Subsistence-in-Kind (SIK) is one day’s legal allowance of food furnished at Government expense, no charge to the member. The FSO claims a daily ration for all members on SIK. A daily ration is breakfast, lunch, and supper.  </a:t>
            </a:r>
          </a:p>
          <a:p>
            <a:endParaRPr lang="en-US" sz="2000" dirty="0">
              <a:latin typeface="+mn-lt"/>
            </a:endParaRPr>
          </a:p>
          <a:p>
            <a:r>
              <a:rPr lang="en-US" sz="2000" dirty="0">
                <a:latin typeface="+mn-lt"/>
              </a:rPr>
              <a:t>SIK is the traditional means to provide food service support for all:</a:t>
            </a:r>
          </a:p>
          <a:p>
            <a:endParaRPr lang="en-US" sz="2000" dirty="0">
              <a:latin typeface="+mn-lt"/>
            </a:endParaRPr>
          </a:p>
          <a:p>
            <a:pPr marL="800100" lvl="1" indent="-342900">
              <a:buClr>
                <a:schemeClr val="bg2">
                  <a:lumMod val="50000"/>
                </a:schemeClr>
              </a:buClr>
              <a:buFont typeface="Arial" panose="020B0604020202020204" pitchFamily="34" charset="0"/>
              <a:buChar char="•"/>
            </a:pPr>
            <a:r>
              <a:rPr lang="en-US" sz="2000" dirty="0">
                <a:latin typeface="+mn-lt"/>
              </a:rPr>
              <a:t>ENLISTED MEMBERS attached to cutters</a:t>
            </a:r>
          </a:p>
          <a:p>
            <a:pPr marL="800100" lvl="1" indent="-342900">
              <a:buClr>
                <a:schemeClr val="bg2">
                  <a:lumMod val="50000"/>
                </a:schemeClr>
              </a:buClr>
              <a:buFont typeface="Arial" panose="020B0604020202020204" pitchFamily="34" charset="0"/>
              <a:buChar char="•"/>
            </a:pPr>
            <a:r>
              <a:rPr lang="en-US" sz="2000" dirty="0">
                <a:latin typeface="+mn-lt"/>
              </a:rPr>
              <a:t>Academy cadets</a:t>
            </a:r>
          </a:p>
          <a:p>
            <a:pPr marL="800100" lvl="1" indent="-342900">
              <a:buClr>
                <a:schemeClr val="bg2">
                  <a:lumMod val="50000"/>
                </a:schemeClr>
              </a:buClr>
              <a:buFont typeface="Arial" panose="020B0604020202020204" pitchFamily="34" charset="0"/>
              <a:buChar char="•"/>
            </a:pPr>
            <a:r>
              <a:rPr lang="en-US" sz="2000" dirty="0">
                <a:latin typeface="+mn-lt"/>
              </a:rPr>
              <a:t>Reservists who are not receiving BAS</a:t>
            </a:r>
          </a:p>
          <a:p>
            <a:pPr marL="800100" lvl="1" indent="-342900">
              <a:buClr>
                <a:schemeClr val="bg2">
                  <a:lumMod val="50000"/>
                </a:schemeClr>
              </a:buClr>
              <a:buFont typeface="Arial" panose="020B0604020202020204" pitchFamily="34" charset="0"/>
              <a:buChar char="•"/>
            </a:pPr>
            <a:r>
              <a:rPr lang="en-US" sz="2000" dirty="0">
                <a:latin typeface="+mn-lt"/>
              </a:rPr>
              <a:t>Officer Candidate School (OCS) students</a:t>
            </a:r>
          </a:p>
          <a:p>
            <a:pPr marL="800100" lvl="1" indent="-342900">
              <a:buClr>
                <a:schemeClr val="bg2">
                  <a:lumMod val="50000"/>
                </a:schemeClr>
              </a:buClr>
              <a:buFont typeface="Arial" panose="020B0604020202020204" pitchFamily="34" charset="0"/>
              <a:buChar char="•"/>
            </a:pPr>
            <a:r>
              <a:rPr lang="en-US" sz="2000" dirty="0">
                <a:latin typeface="+mn-lt"/>
              </a:rPr>
              <a:t>Class “A” School students</a:t>
            </a:r>
          </a:p>
          <a:p>
            <a:pPr marL="800100" lvl="1" indent="-342900">
              <a:buClr>
                <a:schemeClr val="bg2">
                  <a:lumMod val="50000"/>
                </a:schemeClr>
              </a:buClr>
              <a:buFont typeface="Arial" panose="020B0604020202020204" pitchFamily="34" charset="0"/>
              <a:buChar char="•"/>
            </a:pPr>
            <a:r>
              <a:rPr lang="en-US" sz="2000" dirty="0">
                <a:latin typeface="+mn-lt"/>
              </a:rPr>
              <a:t>Recruits</a:t>
            </a:r>
          </a:p>
          <a:p>
            <a:pPr marL="800100" lvl="1" indent="-342900">
              <a:buClr>
                <a:schemeClr val="bg2">
                  <a:lumMod val="50000"/>
                </a:schemeClr>
              </a:buClr>
              <a:buFont typeface="Arial" panose="020B0604020202020204" pitchFamily="34" charset="0"/>
              <a:buChar char="•"/>
            </a:pPr>
            <a:r>
              <a:rPr lang="en-US" sz="2000" dirty="0">
                <a:latin typeface="+mn-lt"/>
              </a:rPr>
              <a:t>Students attending educational enrichment programs</a:t>
            </a:r>
          </a:p>
        </p:txBody>
      </p:sp>
      <p:pic>
        <p:nvPicPr>
          <p:cNvPr id="3" name="Recorded Sound">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5"/>
          <a:stretch>
            <a:fillRect/>
          </a:stretch>
        </p:blipFill>
        <p:spPr>
          <a:xfrm>
            <a:off x="8305800" y="6077605"/>
            <a:ext cx="609600" cy="609600"/>
          </a:xfrm>
          <a:prstGeom prst="rect">
            <a:avLst/>
          </a:prstGeom>
        </p:spPr>
      </p:pic>
    </p:spTree>
    <p:extLst>
      <p:ext uri="{BB962C8B-B14F-4D97-AF65-F5344CB8AC3E}">
        <p14:creationId xmlns:p14="http://schemas.microsoft.com/office/powerpoint/2010/main" val="299884664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59433" fill="hold"/>
                                        <p:tgtEl>
                                          <p:spTgt spid="3"/>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100000" showWhenStopped="0">
                <p:cTn id="7" fill="hold" display="0">
                  <p:stCondLst>
                    <p:cond delay="indefinite"/>
                  </p:stCondLst>
                  <p:endCondLst>
                    <p:cond evt="onStopAudio" delay="0">
                      <p:tgtEl>
                        <p:sldTgt/>
                      </p:tgtEl>
                    </p:cond>
                  </p:endCondLst>
                </p:cTn>
                <p:tgtEl>
                  <p:spTgt spid="3"/>
                </p:tgtEl>
              </p:cMediaNode>
            </p:audio>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itle 1">
            <a:extLst>
              <a:ext uri="{FF2B5EF4-FFF2-40B4-BE49-F238E27FC236}">
                <a16:creationId xmlns:a16="http://schemas.microsoft.com/office/drawing/2014/main" id="{527CE58C-78DD-43CD-8109-9BFB07341B7D}"/>
              </a:ext>
            </a:extLst>
          </p:cNvPr>
          <p:cNvSpPr>
            <a:spLocks noGrp="1"/>
          </p:cNvSpPr>
          <p:nvPr>
            <p:ph type="title"/>
          </p:nvPr>
        </p:nvSpPr>
        <p:spPr>
          <a:xfrm>
            <a:off x="0" y="914454"/>
            <a:ext cx="9144000" cy="1123950"/>
          </a:xfrm>
        </p:spPr>
        <p:txBody>
          <a:bodyPr/>
          <a:lstStyle/>
          <a:p>
            <a:pPr algn="ctr"/>
            <a:r>
              <a:rPr lang="en-US" sz="4400" dirty="0"/>
              <a:t>How does an FSO Determine how many</a:t>
            </a:r>
            <a:br>
              <a:rPr lang="en-US" sz="4400" dirty="0"/>
            </a:br>
            <a:r>
              <a:rPr lang="en-US" sz="4400" dirty="0"/>
              <a:t>Unit Members to Claim as SIK? </a:t>
            </a:r>
          </a:p>
        </p:txBody>
      </p:sp>
      <p:pic>
        <p:nvPicPr>
          <p:cNvPr id="2" name="Recorded Sound">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5"/>
          <a:stretch>
            <a:fillRect/>
          </a:stretch>
        </p:blipFill>
        <p:spPr>
          <a:xfrm>
            <a:off x="4191000" y="228600"/>
            <a:ext cx="609600" cy="609600"/>
          </a:xfrm>
          <a:prstGeom prst="rect">
            <a:avLst/>
          </a:prstGeom>
        </p:spPr>
      </p:pic>
      <p:grpSp>
        <p:nvGrpSpPr>
          <p:cNvPr id="10" name="Group 9">
            <a:extLst>
              <a:ext uri="{FF2B5EF4-FFF2-40B4-BE49-F238E27FC236}">
                <a16:creationId xmlns:a16="http://schemas.microsoft.com/office/drawing/2014/main" id="{2813DD8E-BCD2-4C68-8305-986CF034DD51}"/>
              </a:ext>
            </a:extLst>
          </p:cNvPr>
          <p:cNvGrpSpPr/>
          <p:nvPr/>
        </p:nvGrpSpPr>
        <p:grpSpPr>
          <a:xfrm>
            <a:off x="7161889" y="2354472"/>
            <a:ext cx="1168070" cy="1626920"/>
            <a:chOff x="1066800" y="2711196"/>
            <a:chExt cx="1168070" cy="1626920"/>
          </a:xfrm>
        </p:grpSpPr>
        <p:pic>
          <p:nvPicPr>
            <p:cNvPr id="4" name="Picture 3">
              <a:extLst>
                <a:ext uri="{FF2B5EF4-FFF2-40B4-BE49-F238E27FC236}">
                  <a16:creationId xmlns:a16="http://schemas.microsoft.com/office/drawing/2014/main" id="{C9BC39EC-A0E9-45CE-9970-D1984F115A7F}"/>
                </a:ext>
              </a:extLst>
            </p:cNvPr>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1066800" y="2711196"/>
              <a:ext cx="1168070" cy="1022604"/>
            </a:xfrm>
            <a:prstGeom prst="rect">
              <a:avLst/>
            </a:prstGeom>
            <a:ln>
              <a:solidFill>
                <a:schemeClr val="accent1"/>
              </a:solidFill>
            </a:ln>
          </p:spPr>
        </p:pic>
        <p:sp>
          <p:nvSpPr>
            <p:cNvPr id="5" name="TextBox 4">
              <a:extLst>
                <a:ext uri="{FF2B5EF4-FFF2-40B4-BE49-F238E27FC236}">
                  <a16:creationId xmlns:a16="http://schemas.microsoft.com/office/drawing/2014/main" id="{D22EF281-AB3E-4425-BF03-EFD368B8A3B0}"/>
                </a:ext>
              </a:extLst>
            </p:cNvPr>
            <p:cNvSpPr txBox="1"/>
            <p:nvPr/>
          </p:nvSpPr>
          <p:spPr>
            <a:xfrm>
              <a:off x="1130500" y="3691785"/>
              <a:ext cx="1040670" cy="646331"/>
            </a:xfrm>
            <a:prstGeom prst="rect">
              <a:avLst/>
            </a:prstGeom>
            <a:noFill/>
          </p:spPr>
          <p:txBody>
            <a:bodyPr wrap="none" rtlCol="0">
              <a:spAutoFit/>
            </a:bodyPr>
            <a:lstStyle/>
            <a:p>
              <a:r>
                <a:rPr lang="en-US" sz="3600" dirty="0">
                  <a:latin typeface="+mn-lt"/>
                </a:rPr>
                <a:t>FSO</a:t>
              </a:r>
            </a:p>
          </p:txBody>
        </p:sp>
      </p:grpSp>
      <p:grpSp>
        <p:nvGrpSpPr>
          <p:cNvPr id="6" name="Group 5">
            <a:extLst>
              <a:ext uri="{FF2B5EF4-FFF2-40B4-BE49-F238E27FC236}">
                <a16:creationId xmlns:a16="http://schemas.microsoft.com/office/drawing/2014/main" id="{BD312FFF-9449-49DD-963B-E5A4D96E9C50}"/>
              </a:ext>
            </a:extLst>
          </p:cNvPr>
          <p:cNvGrpSpPr/>
          <p:nvPr/>
        </p:nvGrpSpPr>
        <p:grpSpPr>
          <a:xfrm>
            <a:off x="167210" y="2354472"/>
            <a:ext cx="2256379" cy="2587260"/>
            <a:chOff x="5018445" y="2711196"/>
            <a:chExt cx="2256379" cy="2587260"/>
          </a:xfrm>
        </p:grpSpPr>
        <p:pic>
          <p:nvPicPr>
            <p:cNvPr id="7" name="Picture 6">
              <a:extLst>
                <a:ext uri="{FF2B5EF4-FFF2-40B4-BE49-F238E27FC236}">
                  <a16:creationId xmlns:a16="http://schemas.microsoft.com/office/drawing/2014/main" id="{F9ADC9B4-C56E-4B7C-BEAF-D8C0FA4430E7}"/>
                </a:ext>
              </a:extLst>
            </p:cNvPr>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5562600" y="2711196"/>
              <a:ext cx="1168070" cy="1022604"/>
            </a:xfrm>
            <a:prstGeom prst="rect">
              <a:avLst/>
            </a:prstGeom>
            <a:ln>
              <a:solidFill>
                <a:srgbClr val="008000"/>
              </a:solidFill>
            </a:ln>
          </p:spPr>
        </p:pic>
        <p:sp>
          <p:nvSpPr>
            <p:cNvPr id="9" name="TextBox 8">
              <a:extLst>
                <a:ext uri="{FF2B5EF4-FFF2-40B4-BE49-F238E27FC236}">
                  <a16:creationId xmlns:a16="http://schemas.microsoft.com/office/drawing/2014/main" id="{0F6F6D3F-0365-428C-B470-D79A29753485}"/>
                </a:ext>
              </a:extLst>
            </p:cNvPr>
            <p:cNvSpPr txBox="1"/>
            <p:nvPr/>
          </p:nvSpPr>
          <p:spPr>
            <a:xfrm>
              <a:off x="5018445" y="3728796"/>
              <a:ext cx="2256379" cy="1569660"/>
            </a:xfrm>
            <a:prstGeom prst="rect">
              <a:avLst/>
            </a:prstGeom>
            <a:noFill/>
          </p:spPr>
          <p:txBody>
            <a:bodyPr wrap="square" rtlCol="0">
              <a:spAutoFit/>
            </a:bodyPr>
            <a:lstStyle/>
            <a:p>
              <a:pPr algn="ctr"/>
              <a:r>
                <a:rPr lang="en-US" sz="2400" dirty="0">
                  <a:latin typeface="+mn-lt"/>
                </a:rPr>
                <a:t>XO/XPO</a:t>
              </a:r>
            </a:p>
            <a:p>
              <a:pPr algn="ctr"/>
              <a:r>
                <a:rPr lang="en-US" sz="2400" dirty="0">
                  <a:latin typeface="+mn-lt"/>
                </a:rPr>
                <a:t>(or designated Personnel Officer)</a:t>
              </a:r>
            </a:p>
          </p:txBody>
        </p:sp>
      </p:grpSp>
      <p:sp>
        <p:nvSpPr>
          <p:cNvPr id="11" name="Arrow: Right 10">
            <a:extLst>
              <a:ext uri="{FF2B5EF4-FFF2-40B4-BE49-F238E27FC236}">
                <a16:creationId xmlns:a16="http://schemas.microsoft.com/office/drawing/2014/main" id="{B2358E98-56FC-4C46-BFC4-48BA82DAB5E4}"/>
              </a:ext>
            </a:extLst>
          </p:cNvPr>
          <p:cNvSpPr/>
          <p:nvPr/>
        </p:nvSpPr>
        <p:spPr>
          <a:xfrm>
            <a:off x="2239094" y="2022883"/>
            <a:ext cx="4673057" cy="1901650"/>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Left Brace 12">
            <a:extLst>
              <a:ext uri="{FF2B5EF4-FFF2-40B4-BE49-F238E27FC236}">
                <a16:creationId xmlns:a16="http://schemas.microsoft.com/office/drawing/2014/main" id="{4D06CDAD-8716-4827-8BEB-0B3DFED5FB47}"/>
              </a:ext>
            </a:extLst>
          </p:cNvPr>
          <p:cNvSpPr/>
          <p:nvPr/>
        </p:nvSpPr>
        <p:spPr>
          <a:xfrm rot="16200000">
            <a:off x="3574775" y="4092470"/>
            <a:ext cx="947196" cy="2806602"/>
          </a:xfrm>
          <a:prstGeom prst="leftBrace">
            <a:avLst/>
          </a:prstGeom>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a:p>
        </p:txBody>
      </p:sp>
      <p:sp>
        <p:nvSpPr>
          <p:cNvPr id="14" name="TextBox 13">
            <a:extLst>
              <a:ext uri="{FF2B5EF4-FFF2-40B4-BE49-F238E27FC236}">
                <a16:creationId xmlns:a16="http://schemas.microsoft.com/office/drawing/2014/main" id="{459C2BD5-7992-4CEB-A12D-50FCA0D8A723}"/>
              </a:ext>
            </a:extLst>
          </p:cNvPr>
          <p:cNvSpPr txBox="1"/>
          <p:nvPr/>
        </p:nvSpPr>
        <p:spPr>
          <a:xfrm>
            <a:off x="2109665" y="5859901"/>
            <a:ext cx="3884910" cy="830997"/>
          </a:xfrm>
          <a:prstGeom prst="rect">
            <a:avLst/>
          </a:prstGeom>
          <a:noFill/>
        </p:spPr>
        <p:txBody>
          <a:bodyPr wrap="none" rtlCol="0">
            <a:spAutoFit/>
          </a:bodyPr>
          <a:lstStyle/>
          <a:p>
            <a:pPr marL="342900" indent="-342900">
              <a:buFont typeface="Wingdings" panose="05000000000000000000" pitchFamily="2" charset="2"/>
              <a:buChar char="ü"/>
            </a:pPr>
            <a:r>
              <a:rPr lang="en-US" sz="2400" dirty="0">
                <a:latin typeface="+mn-lt"/>
              </a:rPr>
              <a:t>Unit members on Leave? </a:t>
            </a:r>
          </a:p>
          <a:p>
            <a:pPr marL="342900" indent="-342900">
              <a:buFont typeface="Wingdings" panose="05000000000000000000" pitchFamily="2" charset="2"/>
              <a:buChar char="ü"/>
            </a:pPr>
            <a:r>
              <a:rPr lang="en-US" sz="2400" dirty="0">
                <a:latin typeface="+mn-lt"/>
              </a:rPr>
              <a:t>Unit members on TDY?</a:t>
            </a:r>
          </a:p>
        </p:txBody>
      </p:sp>
      <p:grpSp>
        <p:nvGrpSpPr>
          <p:cNvPr id="25" name="Group 24">
            <a:extLst>
              <a:ext uri="{FF2B5EF4-FFF2-40B4-BE49-F238E27FC236}">
                <a16:creationId xmlns:a16="http://schemas.microsoft.com/office/drawing/2014/main" id="{81C4D7F6-6E42-417A-B92F-2E9C9DF6A56B}"/>
              </a:ext>
            </a:extLst>
          </p:cNvPr>
          <p:cNvGrpSpPr/>
          <p:nvPr/>
        </p:nvGrpSpPr>
        <p:grpSpPr>
          <a:xfrm>
            <a:off x="2782288" y="3695237"/>
            <a:ext cx="2806602" cy="1461953"/>
            <a:chOff x="2782288" y="3695237"/>
            <a:chExt cx="2806602" cy="1461953"/>
          </a:xfrm>
        </p:grpSpPr>
        <p:sp>
          <p:nvSpPr>
            <p:cNvPr id="12" name="TextBox 11">
              <a:extLst>
                <a:ext uri="{FF2B5EF4-FFF2-40B4-BE49-F238E27FC236}">
                  <a16:creationId xmlns:a16="http://schemas.microsoft.com/office/drawing/2014/main" id="{28E7FA53-9C28-4A5D-A037-824E41F224F8}"/>
                </a:ext>
              </a:extLst>
            </p:cNvPr>
            <p:cNvSpPr txBox="1"/>
            <p:nvPr/>
          </p:nvSpPr>
          <p:spPr>
            <a:xfrm>
              <a:off x="2782288" y="3695237"/>
              <a:ext cx="2806602" cy="461665"/>
            </a:xfrm>
            <a:prstGeom prst="rect">
              <a:avLst/>
            </a:prstGeom>
            <a:noFill/>
          </p:spPr>
          <p:txBody>
            <a:bodyPr wrap="none" rtlCol="0">
              <a:spAutoFit/>
            </a:bodyPr>
            <a:lstStyle/>
            <a:p>
              <a:r>
                <a:rPr lang="en-US" sz="2400" dirty="0">
                  <a:latin typeface="+mn-lt"/>
                </a:rPr>
                <a:t>“Personnel Tracker”</a:t>
              </a:r>
            </a:p>
          </p:txBody>
        </p:sp>
        <p:pic>
          <p:nvPicPr>
            <p:cNvPr id="16" name="Content Placeholder 4">
              <a:extLst>
                <a:ext uri="{FF2B5EF4-FFF2-40B4-BE49-F238E27FC236}">
                  <a16:creationId xmlns:a16="http://schemas.microsoft.com/office/drawing/2014/main" id="{D07D7D82-D0A4-46A1-A0BA-A5EA5ECA98FD}"/>
                </a:ext>
              </a:extLst>
            </p:cNvPr>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bwMode="auto">
            <a:xfrm>
              <a:off x="3304449" y="4209996"/>
              <a:ext cx="1560544" cy="947194"/>
            </a:xfrm>
            <a:prstGeom prst="rect">
              <a:avLst/>
            </a:prstGeom>
            <a:noFill/>
            <a:ln w="19050">
              <a:solidFill>
                <a:schemeClr val="tx1"/>
              </a:solidFill>
              <a:miter lim="800000"/>
              <a:headEnd/>
              <a:tailEnd/>
            </a:ln>
            <a:effectLst>
              <a:outerShdw blurRad="50800" dist="38100" dir="2700000" algn="tl" rotWithShape="0">
                <a:prstClr val="black">
                  <a:alpha val="40000"/>
                </a:prstClr>
              </a:outerShdw>
            </a:effectLst>
          </p:spPr>
        </p:pic>
      </p:grpSp>
      <p:sp>
        <p:nvSpPr>
          <p:cNvPr id="17" name="TextBox 16">
            <a:extLst>
              <a:ext uri="{FF2B5EF4-FFF2-40B4-BE49-F238E27FC236}">
                <a16:creationId xmlns:a16="http://schemas.microsoft.com/office/drawing/2014/main" id="{A9475D7A-DCC5-41EE-9688-2F2C753732C4}"/>
              </a:ext>
            </a:extLst>
          </p:cNvPr>
          <p:cNvSpPr txBox="1"/>
          <p:nvPr/>
        </p:nvSpPr>
        <p:spPr>
          <a:xfrm>
            <a:off x="2832769" y="2557791"/>
            <a:ext cx="3326061" cy="369332"/>
          </a:xfrm>
          <a:prstGeom prst="rect">
            <a:avLst/>
          </a:prstGeom>
          <a:noFill/>
        </p:spPr>
        <p:txBody>
          <a:bodyPr wrap="square" rtlCol="0">
            <a:spAutoFit/>
          </a:bodyPr>
          <a:lstStyle/>
          <a:p>
            <a:r>
              <a:rPr lang="en-US" dirty="0">
                <a:solidFill>
                  <a:schemeClr val="bg1"/>
                </a:solidFill>
                <a:latin typeface="+mn-lt"/>
              </a:rPr>
              <a:t>Sent to FSO at start of month. </a:t>
            </a:r>
          </a:p>
        </p:txBody>
      </p:sp>
      <p:grpSp>
        <p:nvGrpSpPr>
          <p:cNvPr id="27" name="Group 26">
            <a:extLst>
              <a:ext uri="{FF2B5EF4-FFF2-40B4-BE49-F238E27FC236}">
                <a16:creationId xmlns:a16="http://schemas.microsoft.com/office/drawing/2014/main" id="{CA80B1DC-C2DB-4769-AB95-9CB442D8301E}"/>
              </a:ext>
            </a:extLst>
          </p:cNvPr>
          <p:cNvGrpSpPr/>
          <p:nvPr/>
        </p:nvGrpSpPr>
        <p:grpSpPr>
          <a:xfrm>
            <a:off x="6412043" y="3878839"/>
            <a:ext cx="2571991" cy="2107349"/>
            <a:chOff x="6412043" y="3878839"/>
            <a:chExt cx="2571991" cy="2107349"/>
          </a:xfrm>
        </p:grpSpPr>
        <p:sp>
          <p:nvSpPr>
            <p:cNvPr id="26" name="Rectangle: Rounded Corners 25">
              <a:extLst>
                <a:ext uri="{FF2B5EF4-FFF2-40B4-BE49-F238E27FC236}">
                  <a16:creationId xmlns:a16="http://schemas.microsoft.com/office/drawing/2014/main" id="{9FD3A7CD-6F96-442F-AF63-A5F48A63C1C9}"/>
                </a:ext>
              </a:extLst>
            </p:cNvPr>
            <p:cNvSpPr/>
            <p:nvPr/>
          </p:nvSpPr>
          <p:spPr>
            <a:xfrm>
              <a:off x="6529981" y="3878839"/>
              <a:ext cx="2454053" cy="2107349"/>
            </a:xfrm>
            <a:prstGeom prst="roundRect">
              <a:avLst/>
            </a:prstGeom>
            <a:solidFill>
              <a:schemeClr val="accent5">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9" name="TextBox 18">
              <a:extLst>
                <a:ext uri="{FF2B5EF4-FFF2-40B4-BE49-F238E27FC236}">
                  <a16:creationId xmlns:a16="http://schemas.microsoft.com/office/drawing/2014/main" id="{5D1C443D-42AD-4FAE-9AD7-618B41C9A9FF}"/>
                </a:ext>
              </a:extLst>
            </p:cNvPr>
            <p:cNvSpPr txBox="1"/>
            <p:nvPr/>
          </p:nvSpPr>
          <p:spPr>
            <a:xfrm>
              <a:off x="6412043" y="3954863"/>
              <a:ext cx="2564747" cy="2031325"/>
            </a:xfrm>
            <a:prstGeom prst="rect">
              <a:avLst/>
            </a:prstGeom>
            <a:noFill/>
          </p:spPr>
          <p:txBody>
            <a:bodyPr wrap="square" rtlCol="0">
              <a:spAutoFit/>
            </a:bodyPr>
            <a:lstStyle/>
            <a:p>
              <a:pPr algn="ctr"/>
              <a:r>
                <a:rPr lang="en-US" dirty="0">
                  <a:latin typeface="+mn-lt"/>
                </a:rPr>
                <a:t>Since the FSO does not claim SIK for members on Leave or TDY, the FSO uses the Personnel Tracker to remove SIK claims for SIK members on leave or TDY.</a:t>
              </a:r>
            </a:p>
          </p:txBody>
        </p:sp>
      </p:grpSp>
      <p:sp>
        <p:nvSpPr>
          <p:cNvPr id="20" name="TextBox 19">
            <a:extLst>
              <a:ext uri="{FF2B5EF4-FFF2-40B4-BE49-F238E27FC236}">
                <a16:creationId xmlns:a16="http://schemas.microsoft.com/office/drawing/2014/main" id="{09C4D0BA-FD53-4BD0-BA6B-741FD5588E86}"/>
              </a:ext>
            </a:extLst>
          </p:cNvPr>
          <p:cNvSpPr txBox="1"/>
          <p:nvPr/>
        </p:nvSpPr>
        <p:spPr>
          <a:xfrm>
            <a:off x="2359890" y="2865774"/>
            <a:ext cx="4360524" cy="369332"/>
          </a:xfrm>
          <a:prstGeom prst="rect">
            <a:avLst/>
          </a:prstGeom>
          <a:noFill/>
        </p:spPr>
        <p:txBody>
          <a:bodyPr wrap="square" rtlCol="0">
            <a:spAutoFit/>
          </a:bodyPr>
          <a:lstStyle/>
          <a:p>
            <a:r>
              <a:rPr lang="en-US" dirty="0">
                <a:solidFill>
                  <a:schemeClr val="bg1"/>
                </a:solidFill>
                <a:latin typeface="+mn-lt"/>
              </a:rPr>
              <a:t>FSO  receives updates throughout month. </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29562" fill="hold"/>
                                        <p:tgtEl>
                                          <p:spTgt spid="2"/>
                                        </p:tgtEl>
                                      </p:cBhvr>
                                    </p:cmd>
                                  </p:childTnLst>
                                </p:cTn>
                              </p:par>
                              <p:par>
                                <p:cTn id="7" presetID="1" presetClass="entr" presetSubtype="0" fill="hold" nodeType="withEffect">
                                  <p:stCondLst>
                                    <p:cond delay="10370"/>
                                  </p:stCondLst>
                                  <p:childTnLst>
                                    <p:set>
                                      <p:cBhvr>
                                        <p:cTn id="8" dur="1" fill="hold">
                                          <p:stCondLst>
                                            <p:cond delay="0"/>
                                          </p:stCondLst>
                                        </p:cTn>
                                        <p:tgtEl>
                                          <p:spTgt spid="25"/>
                                        </p:tgtEl>
                                        <p:attrNameLst>
                                          <p:attrName>style.visibility</p:attrName>
                                        </p:attrNameLst>
                                      </p:cBhvr>
                                      <p:to>
                                        <p:strVal val="visible"/>
                                      </p:to>
                                    </p:set>
                                  </p:childTnLst>
                                </p:cTn>
                              </p:par>
                              <p:par>
                                <p:cTn id="9" presetID="1" presetClass="entr" presetSubtype="0" fill="hold" nodeType="withEffect">
                                  <p:stCondLst>
                                    <p:cond delay="14000"/>
                                  </p:stCondLst>
                                  <p:childTnLst>
                                    <p:set>
                                      <p:cBhvr>
                                        <p:cTn id="10" dur="1" fill="hold">
                                          <p:stCondLst>
                                            <p:cond delay="0"/>
                                          </p:stCondLst>
                                        </p:cTn>
                                        <p:tgtEl>
                                          <p:spTgt spid="6"/>
                                        </p:tgtEl>
                                        <p:attrNameLst>
                                          <p:attrName>style.visibility</p:attrName>
                                        </p:attrNameLst>
                                      </p:cBhvr>
                                      <p:to>
                                        <p:strVal val="visible"/>
                                      </p:to>
                                    </p:set>
                                  </p:childTnLst>
                                </p:cTn>
                              </p:par>
                              <p:par>
                                <p:cTn id="11" presetID="2" presetClass="entr" presetSubtype="8" fill="hold" grpId="0" nodeType="withEffect">
                                  <p:stCondLst>
                                    <p:cond delay="17520"/>
                                  </p:stCondLst>
                                  <p:childTnLst>
                                    <p:set>
                                      <p:cBhvr>
                                        <p:cTn id="12" dur="1" fill="hold">
                                          <p:stCondLst>
                                            <p:cond delay="0"/>
                                          </p:stCondLst>
                                        </p:cTn>
                                        <p:tgtEl>
                                          <p:spTgt spid="11"/>
                                        </p:tgtEl>
                                        <p:attrNameLst>
                                          <p:attrName>style.visibility</p:attrName>
                                        </p:attrNameLst>
                                      </p:cBhvr>
                                      <p:to>
                                        <p:strVal val="visible"/>
                                      </p:to>
                                    </p:set>
                                    <p:anim calcmode="lin" valueType="num">
                                      <p:cBhvr additive="base">
                                        <p:cTn id="13" dur="500" fill="hold"/>
                                        <p:tgtEl>
                                          <p:spTgt spid="11"/>
                                        </p:tgtEl>
                                        <p:attrNameLst>
                                          <p:attrName>ppt_x</p:attrName>
                                        </p:attrNameLst>
                                      </p:cBhvr>
                                      <p:tavLst>
                                        <p:tav tm="0">
                                          <p:val>
                                            <p:strVal val="0-#ppt_w/2"/>
                                          </p:val>
                                        </p:tav>
                                        <p:tav tm="100000">
                                          <p:val>
                                            <p:strVal val="#ppt_x"/>
                                          </p:val>
                                        </p:tav>
                                      </p:tavLst>
                                    </p:anim>
                                    <p:anim calcmode="lin" valueType="num">
                                      <p:cBhvr additive="base">
                                        <p:cTn id="14" dur="500" fill="hold"/>
                                        <p:tgtEl>
                                          <p:spTgt spid="11"/>
                                        </p:tgtEl>
                                        <p:attrNameLst>
                                          <p:attrName>ppt_y</p:attrName>
                                        </p:attrNameLst>
                                      </p:cBhvr>
                                      <p:tavLst>
                                        <p:tav tm="0">
                                          <p:val>
                                            <p:strVal val="#ppt_y"/>
                                          </p:val>
                                        </p:tav>
                                        <p:tav tm="100000">
                                          <p:val>
                                            <p:strVal val="#ppt_y"/>
                                          </p:val>
                                        </p:tav>
                                      </p:tavLst>
                                    </p:anim>
                                  </p:childTnLst>
                                </p:cTn>
                              </p:par>
                              <p:par>
                                <p:cTn id="15" presetID="22" presetClass="entr" presetSubtype="8" fill="hold" nodeType="withEffect">
                                  <p:stCondLst>
                                    <p:cond delay="22230"/>
                                  </p:stCondLst>
                                  <p:childTnLst>
                                    <p:set>
                                      <p:cBhvr>
                                        <p:cTn id="16" dur="1" fill="hold">
                                          <p:stCondLst>
                                            <p:cond delay="0"/>
                                          </p:stCondLst>
                                        </p:cTn>
                                        <p:tgtEl>
                                          <p:spTgt spid="17">
                                            <p:txEl>
                                              <p:pRg st="0" end="0"/>
                                            </p:txEl>
                                          </p:spTgt>
                                        </p:tgtEl>
                                        <p:attrNameLst>
                                          <p:attrName>style.visibility</p:attrName>
                                        </p:attrNameLst>
                                      </p:cBhvr>
                                      <p:to>
                                        <p:strVal val="visible"/>
                                      </p:to>
                                    </p:set>
                                    <p:animEffect transition="in" filter="wipe(left)">
                                      <p:cBhvr>
                                        <p:cTn id="17" dur="500"/>
                                        <p:tgtEl>
                                          <p:spTgt spid="17">
                                            <p:txEl>
                                              <p:pRg st="0" end="0"/>
                                            </p:txEl>
                                          </p:spTgt>
                                        </p:tgtEl>
                                      </p:cBhvr>
                                    </p:animEffect>
                                  </p:childTnLst>
                                </p:cTn>
                              </p:par>
                              <p:par>
                                <p:cTn id="18" presetID="22" presetClass="entr" presetSubtype="8" fill="hold" nodeType="withEffect">
                                  <p:stCondLst>
                                    <p:cond delay="24230"/>
                                  </p:stCondLst>
                                  <p:childTnLst>
                                    <p:set>
                                      <p:cBhvr>
                                        <p:cTn id="19" dur="1" fill="hold">
                                          <p:stCondLst>
                                            <p:cond delay="0"/>
                                          </p:stCondLst>
                                        </p:cTn>
                                        <p:tgtEl>
                                          <p:spTgt spid="20">
                                            <p:txEl>
                                              <p:pRg st="0" end="0"/>
                                            </p:txEl>
                                          </p:spTgt>
                                        </p:tgtEl>
                                        <p:attrNameLst>
                                          <p:attrName>style.visibility</p:attrName>
                                        </p:attrNameLst>
                                      </p:cBhvr>
                                      <p:to>
                                        <p:strVal val="visible"/>
                                      </p:to>
                                    </p:set>
                                    <p:animEffect transition="in" filter="wipe(left)">
                                      <p:cBhvr>
                                        <p:cTn id="20" dur="500"/>
                                        <p:tgtEl>
                                          <p:spTgt spid="20">
                                            <p:txEl>
                                              <p:pRg st="0" end="0"/>
                                            </p:txEl>
                                          </p:spTgt>
                                        </p:tgtEl>
                                      </p:cBhvr>
                                    </p:animEffect>
                                  </p:childTnLst>
                                </p:cTn>
                              </p:par>
                              <p:par>
                                <p:cTn id="21" presetID="1" presetClass="entr" presetSubtype="0" fill="hold" nodeType="withEffect">
                                  <p:stCondLst>
                                    <p:cond delay="18000"/>
                                  </p:stCondLst>
                                  <p:childTnLst>
                                    <p:set>
                                      <p:cBhvr>
                                        <p:cTn id="22" dur="1" fill="hold">
                                          <p:stCondLst>
                                            <p:cond delay="0"/>
                                          </p:stCondLst>
                                        </p:cTn>
                                        <p:tgtEl>
                                          <p:spTgt spid="10"/>
                                        </p:tgtEl>
                                        <p:attrNameLst>
                                          <p:attrName>style.visibility</p:attrName>
                                        </p:attrNameLst>
                                      </p:cBhvr>
                                      <p:to>
                                        <p:strVal val="visible"/>
                                      </p:to>
                                    </p:set>
                                  </p:childTnLst>
                                </p:cTn>
                              </p:par>
                              <p:par>
                                <p:cTn id="23" presetID="22" presetClass="entr" presetSubtype="8" fill="hold" grpId="0" nodeType="withEffect">
                                  <p:stCondLst>
                                    <p:cond delay="12000"/>
                                  </p:stCondLst>
                                  <p:childTnLst>
                                    <p:set>
                                      <p:cBhvr>
                                        <p:cTn id="24" dur="1" fill="hold">
                                          <p:stCondLst>
                                            <p:cond delay="0"/>
                                          </p:stCondLst>
                                        </p:cTn>
                                        <p:tgtEl>
                                          <p:spTgt spid="14"/>
                                        </p:tgtEl>
                                        <p:attrNameLst>
                                          <p:attrName>style.visibility</p:attrName>
                                        </p:attrNameLst>
                                      </p:cBhvr>
                                      <p:to>
                                        <p:strVal val="visible"/>
                                      </p:to>
                                    </p:set>
                                    <p:animEffect transition="in" filter="wipe(left)">
                                      <p:cBhvr>
                                        <p:cTn id="25" dur="500"/>
                                        <p:tgtEl>
                                          <p:spTgt spid="14"/>
                                        </p:tgtEl>
                                      </p:cBhvr>
                                    </p:animEffect>
                                  </p:childTnLst>
                                </p:cTn>
                              </p:par>
                              <p:par>
                                <p:cTn id="26" presetID="53" presetClass="entr" presetSubtype="16" fill="hold" nodeType="withEffect">
                                  <p:stCondLst>
                                    <p:cond delay="26880"/>
                                  </p:stCondLst>
                                  <p:childTnLst>
                                    <p:set>
                                      <p:cBhvr>
                                        <p:cTn id="27" dur="1" fill="hold">
                                          <p:stCondLst>
                                            <p:cond delay="0"/>
                                          </p:stCondLst>
                                        </p:cTn>
                                        <p:tgtEl>
                                          <p:spTgt spid="27"/>
                                        </p:tgtEl>
                                        <p:attrNameLst>
                                          <p:attrName>style.visibility</p:attrName>
                                        </p:attrNameLst>
                                      </p:cBhvr>
                                      <p:to>
                                        <p:strVal val="visible"/>
                                      </p:to>
                                    </p:set>
                                    <p:anim calcmode="lin" valueType="num">
                                      <p:cBhvr>
                                        <p:cTn id="28" dur="500" fill="hold"/>
                                        <p:tgtEl>
                                          <p:spTgt spid="27"/>
                                        </p:tgtEl>
                                        <p:attrNameLst>
                                          <p:attrName>ppt_w</p:attrName>
                                        </p:attrNameLst>
                                      </p:cBhvr>
                                      <p:tavLst>
                                        <p:tav tm="0">
                                          <p:val>
                                            <p:fltVal val="0"/>
                                          </p:val>
                                        </p:tav>
                                        <p:tav tm="100000">
                                          <p:val>
                                            <p:strVal val="#ppt_w"/>
                                          </p:val>
                                        </p:tav>
                                      </p:tavLst>
                                    </p:anim>
                                    <p:anim calcmode="lin" valueType="num">
                                      <p:cBhvr>
                                        <p:cTn id="29" dur="500" fill="hold"/>
                                        <p:tgtEl>
                                          <p:spTgt spid="27"/>
                                        </p:tgtEl>
                                        <p:attrNameLst>
                                          <p:attrName>ppt_h</p:attrName>
                                        </p:attrNameLst>
                                      </p:cBhvr>
                                      <p:tavLst>
                                        <p:tav tm="0">
                                          <p:val>
                                            <p:fltVal val="0"/>
                                          </p:val>
                                        </p:tav>
                                        <p:tav tm="100000">
                                          <p:val>
                                            <p:strVal val="#ppt_h"/>
                                          </p:val>
                                        </p:tav>
                                      </p:tavLst>
                                    </p:anim>
                                    <p:animEffect transition="in" filter="fade">
                                      <p:cBhvr>
                                        <p:cTn id="30" dur="500"/>
                                        <p:tgtEl>
                                          <p:spTgt spid="27"/>
                                        </p:tgtEl>
                                      </p:cBhvr>
                                    </p:animEffect>
                                  </p:childTnLst>
                                </p:cTn>
                              </p:par>
                              <p:par>
                                <p:cTn id="31" presetID="22" presetClass="entr" presetSubtype="4" fill="hold" grpId="0" nodeType="withEffect">
                                  <p:stCondLst>
                                    <p:cond delay="11000"/>
                                  </p:stCondLst>
                                  <p:childTnLst>
                                    <p:set>
                                      <p:cBhvr>
                                        <p:cTn id="32" dur="1" fill="hold">
                                          <p:stCondLst>
                                            <p:cond delay="0"/>
                                          </p:stCondLst>
                                        </p:cTn>
                                        <p:tgtEl>
                                          <p:spTgt spid="13"/>
                                        </p:tgtEl>
                                        <p:attrNameLst>
                                          <p:attrName>style.visibility</p:attrName>
                                        </p:attrNameLst>
                                      </p:cBhvr>
                                      <p:to>
                                        <p:strVal val="visible"/>
                                      </p:to>
                                    </p:set>
                                    <p:animEffect transition="in" filter="wipe(down)">
                                      <p:cBhvr>
                                        <p:cTn id="33" dur="500"/>
                                        <p:tgtEl>
                                          <p:spTgt spid="13"/>
                                        </p:tgtEl>
                                      </p:cBhvr>
                                    </p:animEffect>
                                  </p:childTnLst>
                                </p:cTn>
                              </p:par>
                            </p:childTnLst>
                          </p:cTn>
                        </p:par>
                      </p:childTnLst>
                    </p:cTn>
                  </p:par>
                </p:childTnLst>
              </p:cTn>
              <p:prevCondLst>
                <p:cond evt="onPrev" delay="0">
                  <p:tgtEl>
                    <p:sldTgt/>
                  </p:tgtEl>
                </p:cond>
              </p:prevCondLst>
              <p:nextCondLst>
                <p:cond evt="onNext" delay="0">
                  <p:tgtEl>
                    <p:sldTgt/>
                  </p:tgtEl>
                </p:cond>
              </p:nextCondLst>
            </p:seq>
            <p:audio>
              <p:cMediaNode vol="80000" showWhenStopped="0">
                <p:cTn id="34" fill="hold" display="0">
                  <p:stCondLst>
                    <p:cond delay="indefinite"/>
                  </p:stCondLst>
                  <p:endCondLst>
                    <p:cond evt="onStopAudio" delay="0">
                      <p:tgtEl>
                        <p:sldTgt/>
                      </p:tgtEl>
                    </p:cond>
                  </p:endCondLst>
                </p:cTn>
                <p:tgtEl>
                  <p:spTgt spid="2"/>
                </p:tgtEl>
              </p:cMediaNode>
            </p:audio>
          </p:childTnLst>
        </p:cTn>
      </p:par>
    </p:tnLst>
    <p:bldLst>
      <p:bldP spid="11" grpId="0" animBg="1"/>
      <p:bldP spid="13" grpId="0" animBg="1"/>
      <p:bldP spid="14"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704850"/>
            <a:ext cx="8229600" cy="819150"/>
          </a:xfrm>
        </p:spPr>
        <p:txBody>
          <a:bodyPr/>
          <a:lstStyle/>
          <a:p>
            <a:pPr algn="ctr"/>
            <a:r>
              <a:rPr lang="en-US" dirty="0"/>
              <a:t>Sample Personnel Tracker</a:t>
            </a:r>
            <a:br>
              <a:rPr lang="en-US" dirty="0"/>
            </a:br>
            <a:r>
              <a:rPr lang="en-US" sz="2800" dirty="0"/>
              <a:t>(Shows Leave/TDY Status per Unit Member)</a:t>
            </a:r>
          </a:p>
        </p:txBody>
      </p:sp>
      <p:pic>
        <p:nvPicPr>
          <p:cNvPr id="5" name="Content Placeholder 4"/>
          <p:cNvPicPr>
            <a:picLocks noGrp="1" noChangeAspect="1"/>
          </p:cNvPicPr>
          <p:nvPr>
            <p:ph idx="1"/>
          </p:nvPr>
        </p:nvPicPr>
        <p:blipFill>
          <a:blip r:embed="rId4">
            <a:extLst>
              <a:ext uri="{28A0092B-C50C-407E-A947-70E740481C1C}">
                <a14:useLocalDpi xmlns:a14="http://schemas.microsoft.com/office/drawing/2010/main" val="0"/>
              </a:ext>
            </a:extLst>
          </a:blip>
          <a:stretch>
            <a:fillRect/>
          </a:stretch>
        </p:blipFill>
        <p:spPr>
          <a:xfrm>
            <a:off x="805712" y="1752601"/>
            <a:ext cx="7532575" cy="4572000"/>
          </a:xfrm>
          <a:ln w="19050">
            <a:solidFill>
              <a:schemeClr val="tx1"/>
            </a:solidFill>
          </a:ln>
          <a:effectLst>
            <a:outerShdw blurRad="50800" dist="38100" dir="2700000" algn="tl" rotWithShape="0">
              <a:prstClr val="black">
                <a:alpha val="40000"/>
              </a:prstClr>
            </a:outerShdw>
          </a:effectLst>
        </p:spPr>
      </p:pic>
      <p:pic>
        <p:nvPicPr>
          <p:cNvPr id="3" name="Recorded Sound">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5"/>
          <a:stretch>
            <a:fillRect/>
          </a:stretch>
        </p:blipFill>
        <p:spPr>
          <a:xfrm>
            <a:off x="8382000" y="6096000"/>
            <a:ext cx="609600" cy="609600"/>
          </a:xfrm>
          <a:prstGeom prst="rect">
            <a:avLst/>
          </a:prstGeom>
        </p:spPr>
      </p:pic>
    </p:spTree>
    <p:extLst>
      <p:ext uri="{BB962C8B-B14F-4D97-AF65-F5344CB8AC3E}">
        <p14:creationId xmlns:p14="http://schemas.microsoft.com/office/powerpoint/2010/main" val="274325923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33848" fill="hold"/>
                                        <p:tgtEl>
                                          <p:spTgt spid="3"/>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100000" showWhenStopped="0">
                <p:cTn id="7" fill="hold" display="0">
                  <p:stCondLst>
                    <p:cond delay="indefinite"/>
                  </p:stCondLst>
                  <p:endCondLst>
                    <p:cond evt="onStopAudio" delay="0">
                      <p:tgtEl>
                        <p:sldTgt/>
                      </p:tgtEl>
                    </p:cond>
                  </p:endCondLst>
                </p:cTn>
                <p:tgtEl>
                  <p:spTgt spid="3"/>
                </p:tgtEl>
              </p:cMediaNode>
            </p:audio>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9789" y="798742"/>
            <a:ext cx="9144000" cy="831795"/>
          </a:xfrm>
        </p:spPr>
        <p:txBody>
          <a:bodyPr/>
          <a:lstStyle/>
          <a:p>
            <a:pPr algn="ctr"/>
            <a:r>
              <a:rPr lang="en-US" dirty="0"/>
              <a:t>Document SIK in Form CG-3123</a:t>
            </a:r>
            <a:br>
              <a:rPr lang="en-US" dirty="0"/>
            </a:br>
            <a:r>
              <a:rPr lang="en-US" sz="2400" dirty="0"/>
              <a:t>(PVAISW “Ration Memorandum” Form CG-3123, Columns Z through AJ) </a:t>
            </a:r>
          </a:p>
        </p:txBody>
      </p:sp>
      <p:pic>
        <p:nvPicPr>
          <p:cNvPr id="4" name="Content Placeholder 3"/>
          <p:cNvPicPr>
            <a:picLocks noGrp="1" noChangeAspect="1"/>
          </p:cNvPicPr>
          <p:nvPr>
            <p:ph idx="1"/>
          </p:nvPr>
        </p:nvPicPr>
        <p:blipFill>
          <a:blip r:embed="rId5">
            <a:extLst>
              <a:ext uri="{28A0092B-C50C-407E-A947-70E740481C1C}">
                <a14:useLocalDpi xmlns:a14="http://schemas.microsoft.com/office/drawing/2010/main" val="0"/>
              </a:ext>
            </a:extLst>
          </a:blip>
          <a:stretch>
            <a:fillRect/>
          </a:stretch>
        </p:blipFill>
        <p:spPr>
          <a:xfrm>
            <a:off x="2286000" y="3822197"/>
            <a:ext cx="6363588" cy="2019582"/>
          </a:xfrm>
          <a:ln w="19050">
            <a:solidFill>
              <a:schemeClr val="tx1"/>
            </a:solidFill>
          </a:ln>
          <a:effectLst>
            <a:outerShdw blurRad="50800" dist="38100" dir="2700000" algn="tl" rotWithShape="0">
              <a:prstClr val="black">
                <a:alpha val="40000"/>
              </a:prstClr>
            </a:outerShdw>
          </a:effectLst>
        </p:spPr>
      </p:pic>
      <p:grpSp>
        <p:nvGrpSpPr>
          <p:cNvPr id="44" name="Group 43">
            <a:extLst>
              <a:ext uri="{FF2B5EF4-FFF2-40B4-BE49-F238E27FC236}">
                <a16:creationId xmlns:a16="http://schemas.microsoft.com/office/drawing/2014/main" id="{35B134FD-7442-43A2-8D81-4290E0ED14EA}"/>
              </a:ext>
            </a:extLst>
          </p:cNvPr>
          <p:cNvGrpSpPr/>
          <p:nvPr/>
        </p:nvGrpSpPr>
        <p:grpSpPr>
          <a:xfrm>
            <a:off x="114480" y="2055658"/>
            <a:ext cx="2588394" cy="2646878"/>
            <a:chOff x="72879" y="1757169"/>
            <a:chExt cx="2588394" cy="2646878"/>
          </a:xfrm>
        </p:grpSpPr>
        <p:sp>
          <p:nvSpPr>
            <p:cNvPr id="6" name="TextBox 5"/>
            <p:cNvSpPr txBox="1"/>
            <p:nvPr/>
          </p:nvSpPr>
          <p:spPr>
            <a:xfrm>
              <a:off x="72879" y="1757169"/>
              <a:ext cx="2034441" cy="1323439"/>
            </a:xfrm>
            <a:prstGeom prst="rect">
              <a:avLst/>
            </a:prstGeom>
            <a:solidFill>
              <a:srgbClr val="E3EDF1"/>
            </a:solidFill>
            <a:ln w="3175">
              <a:solidFill>
                <a:schemeClr val="tx1"/>
              </a:solidFill>
            </a:ln>
          </p:spPr>
          <p:txBody>
            <a:bodyPr wrap="square" rtlCol="0">
              <a:spAutoFit/>
            </a:bodyPr>
            <a:lstStyle/>
            <a:p>
              <a:pPr algn="ctr"/>
              <a:r>
                <a:rPr lang="en-US" sz="2000" dirty="0">
                  <a:latin typeface="+mn-lt"/>
                  <a:cs typeface="Arial" panose="020B0604020202020204" pitchFamily="34" charset="0"/>
                </a:rPr>
                <a:t>3. </a:t>
              </a:r>
            </a:p>
            <a:p>
              <a:pPr algn="ctr"/>
              <a:r>
                <a:rPr lang="en-US" sz="2000" dirty="0">
                  <a:latin typeface="+mn-lt"/>
                  <a:cs typeface="Arial" panose="020B0604020202020204" pitchFamily="34" charset="0"/>
                </a:rPr>
                <a:t>Enter number of SIK claims per category </a:t>
              </a:r>
            </a:p>
          </p:txBody>
        </p:sp>
        <p:cxnSp>
          <p:nvCxnSpPr>
            <p:cNvPr id="11" name="Straight Arrow Connector 10"/>
            <p:cNvCxnSpPr>
              <a:cxnSpLocks/>
              <a:stCxn id="6" idx="2"/>
            </p:cNvCxnSpPr>
            <p:nvPr/>
          </p:nvCxnSpPr>
          <p:spPr>
            <a:xfrm>
              <a:off x="1090100" y="3080608"/>
              <a:ext cx="1571173" cy="1323439"/>
            </a:xfrm>
            <a:prstGeom prst="straightConnector1">
              <a:avLst/>
            </a:prstGeom>
            <a:ln w="28575">
              <a:solidFill>
                <a:schemeClr val="bg2">
                  <a:lumMod val="75000"/>
                </a:schemeClr>
              </a:solidFill>
              <a:tailEnd type="triangle"/>
            </a:ln>
          </p:spPr>
          <p:style>
            <a:lnRef idx="1">
              <a:schemeClr val="accent1"/>
            </a:lnRef>
            <a:fillRef idx="0">
              <a:schemeClr val="accent1"/>
            </a:fillRef>
            <a:effectRef idx="0">
              <a:schemeClr val="accent1"/>
            </a:effectRef>
            <a:fontRef idx="minor">
              <a:schemeClr val="tx1"/>
            </a:fontRef>
          </p:style>
        </p:cxnSp>
      </p:grpSp>
      <p:grpSp>
        <p:nvGrpSpPr>
          <p:cNvPr id="12" name="Group 11">
            <a:extLst>
              <a:ext uri="{FF2B5EF4-FFF2-40B4-BE49-F238E27FC236}">
                <a16:creationId xmlns:a16="http://schemas.microsoft.com/office/drawing/2014/main" id="{AD36C0D0-5554-4479-A61C-D3618DF128D9}"/>
              </a:ext>
            </a:extLst>
          </p:cNvPr>
          <p:cNvGrpSpPr/>
          <p:nvPr/>
        </p:nvGrpSpPr>
        <p:grpSpPr>
          <a:xfrm>
            <a:off x="2237303" y="2060778"/>
            <a:ext cx="2819398" cy="2243530"/>
            <a:chOff x="2237303" y="2060778"/>
            <a:chExt cx="2819398" cy="2243530"/>
          </a:xfrm>
        </p:grpSpPr>
        <p:sp>
          <p:nvSpPr>
            <p:cNvPr id="5" name="TextBox 4"/>
            <p:cNvSpPr txBox="1"/>
            <p:nvPr/>
          </p:nvSpPr>
          <p:spPr>
            <a:xfrm>
              <a:off x="2237303" y="2060778"/>
              <a:ext cx="2819398" cy="1323439"/>
            </a:xfrm>
            <a:prstGeom prst="rect">
              <a:avLst/>
            </a:prstGeom>
            <a:solidFill>
              <a:srgbClr val="E3EDF1"/>
            </a:solidFill>
            <a:ln w="3175">
              <a:solidFill>
                <a:schemeClr val="tx1"/>
              </a:solidFill>
            </a:ln>
          </p:spPr>
          <p:txBody>
            <a:bodyPr wrap="square" rtlCol="0">
              <a:spAutoFit/>
            </a:bodyPr>
            <a:lstStyle/>
            <a:p>
              <a:pPr algn="ctr"/>
              <a:r>
                <a:rPr lang="en-US" sz="2000" dirty="0">
                  <a:latin typeface="+mn-lt"/>
                  <a:cs typeface="Arial" panose="020B0604020202020204" pitchFamily="34" charset="0"/>
                </a:rPr>
                <a:t>1.</a:t>
              </a:r>
            </a:p>
            <a:p>
              <a:pPr algn="ctr"/>
              <a:r>
                <a:rPr lang="en-US" sz="2000" dirty="0">
                  <a:latin typeface="+mn-lt"/>
                  <a:cs typeface="Arial" panose="020B0604020202020204" pitchFamily="34" charset="0"/>
                </a:rPr>
                <a:t>Enter BDFA rate under type of unit</a:t>
              </a:r>
            </a:p>
            <a:p>
              <a:pPr algn="ctr"/>
              <a:endParaRPr lang="en-US" sz="2000" dirty="0">
                <a:latin typeface="+mn-lt"/>
                <a:cs typeface="Arial" panose="020B0604020202020204" pitchFamily="34" charset="0"/>
              </a:endParaRPr>
            </a:p>
          </p:txBody>
        </p:sp>
        <p:sp>
          <p:nvSpPr>
            <p:cNvPr id="3" name="Rectangle 2"/>
            <p:cNvSpPr/>
            <p:nvPr/>
          </p:nvSpPr>
          <p:spPr>
            <a:xfrm>
              <a:off x="2885006" y="3847108"/>
              <a:ext cx="1524000" cy="457200"/>
            </a:xfrm>
            <a:prstGeom prst="rect">
              <a:avLst/>
            </a:prstGeom>
            <a:noFill/>
            <a:ln w="19050">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cxnSp>
          <p:nvCxnSpPr>
            <p:cNvPr id="13" name="Straight Arrow Connector 12"/>
            <p:cNvCxnSpPr>
              <a:cxnSpLocks/>
              <a:stCxn id="5" idx="2"/>
              <a:endCxn id="3" idx="0"/>
            </p:cNvCxnSpPr>
            <p:nvPr/>
          </p:nvCxnSpPr>
          <p:spPr>
            <a:xfrm>
              <a:off x="3647002" y="3384217"/>
              <a:ext cx="4" cy="462891"/>
            </a:xfrm>
            <a:prstGeom prst="straightConnector1">
              <a:avLst/>
            </a:prstGeom>
            <a:ln w="28575">
              <a:solidFill>
                <a:srgbClr val="C00000"/>
              </a:solidFill>
              <a:tailEnd type="triangle"/>
            </a:ln>
          </p:spPr>
          <p:style>
            <a:lnRef idx="1">
              <a:schemeClr val="accent1"/>
            </a:lnRef>
            <a:fillRef idx="0">
              <a:schemeClr val="accent1"/>
            </a:fillRef>
            <a:effectRef idx="0">
              <a:schemeClr val="accent1"/>
            </a:effectRef>
            <a:fontRef idx="minor">
              <a:schemeClr val="tx1"/>
            </a:fontRef>
          </p:style>
        </p:cxnSp>
      </p:grpSp>
      <p:grpSp>
        <p:nvGrpSpPr>
          <p:cNvPr id="14" name="Group 13">
            <a:extLst>
              <a:ext uri="{FF2B5EF4-FFF2-40B4-BE49-F238E27FC236}">
                <a16:creationId xmlns:a16="http://schemas.microsoft.com/office/drawing/2014/main" id="{A8C2276D-34EA-4335-9453-C13B4619AEDC}"/>
              </a:ext>
            </a:extLst>
          </p:cNvPr>
          <p:cNvGrpSpPr/>
          <p:nvPr/>
        </p:nvGrpSpPr>
        <p:grpSpPr>
          <a:xfrm>
            <a:off x="6379917" y="2117786"/>
            <a:ext cx="2632565" cy="3750408"/>
            <a:chOff x="6379917" y="2117786"/>
            <a:chExt cx="2632565" cy="3750408"/>
          </a:xfrm>
        </p:grpSpPr>
        <p:sp>
          <p:nvSpPr>
            <p:cNvPr id="7" name="TextBox 6"/>
            <p:cNvSpPr txBox="1"/>
            <p:nvPr/>
          </p:nvSpPr>
          <p:spPr>
            <a:xfrm>
              <a:off x="6379917" y="2117786"/>
              <a:ext cx="2632565" cy="1323439"/>
            </a:xfrm>
            <a:prstGeom prst="rect">
              <a:avLst/>
            </a:prstGeom>
            <a:solidFill>
              <a:srgbClr val="E3EDF1"/>
            </a:solidFill>
            <a:ln w="3175">
              <a:solidFill>
                <a:schemeClr val="tx1"/>
              </a:solidFill>
            </a:ln>
          </p:spPr>
          <p:txBody>
            <a:bodyPr wrap="square" rtlCol="0">
              <a:spAutoFit/>
            </a:bodyPr>
            <a:lstStyle/>
            <a:p>
              <a:pPr algn="ctr"/>
              <a:r>
                <a:rPr lang="en-US" sz="2000" dirty="0">
                  <a:latin typeface="+mn-lt"/>
                  <a:cs typeface="Arial" panose="020B0604020202020204" pitchFamily="34" charset="0"/>
                </a:rPr>
                <a:t>2.</a:t>
              </a:r>
            </a:p>
            <a:p>
              <a:pPr algn="ctr"/>
              <a:r>
                <a:rPr lang="en-US" sz="2000" dirty="0">
                  <a:latin typeface="+mn-lt"/>
                  <a:cs typeface="Arial" panose="020B0604020202020204" pitchFamily="34" charset="0"/>
                </a:rPr>
                <a:t>Copy BDFA rate into lines for each day of the month</a:t>
              </a:r>
            </a:p>
          </p:txBody>
        </p:sp>
        <p:sp>
          <p:nvSpPr>
            <p:cNvPr id="9" name="Rectangle 8"/>
            <p:cNvSpPr/>
            <p:nvPr/>
          </p:nvSpPr>
          <p:spPr>
            <a:xfrm>
              <a:off x="8153400" y="5182394"/>
              <a:ext cx="496188" cy="685800"/>
            </a:xfrm>
            <a:prstGeom prst="rect">
              <a:avLst/>
            </a:prstGeom>
            <a:noFill/>
            <a:ln w="19050">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cxnSp>
          <p:nvCxnSpPr>
            <p:cNvPr id="15" name="Straight Arrow Connector 14"/>
            <p:cNvCxnSpPr>
              <a:cxnSpLocks/>
            </p:cNvCxnSpPr>
            <p:nvPr/>
          </p:nvCxnSpPr>
          <p:spPr>
            <a:xfrm>
              <a:off x="8484415" y="3429000"/>
              <a:ext cx="0" cy="1741169"/>
            </a:xfrm>
            <a:prstGeom prst="straightConnector1">
              <a:avLst/>
            </a:prstGeom>
            <a:ln w="9525">
              <a:solidFill>
                <a:srgbClr val="C00000"/>
              </a:solidFill>
              <a:tailEnd type="triangle"/>
            </a:ln>
          </p:spPr>
          <p:style>
            <a:lnRef idx="1">
              <a:schemeClr val="accent1"/>
            </a:lnRef>
            <a:fillRef idx="0">
              <a:schemeClr val="accent1"/>
            </a:fillRef>
            <a:effectRef idx="0">
              <a:schemeClr val="accent1"/>
            </a:effectRef>
            <a:fontRef idx="minor">
              <a:schemeClr val="tx1"/>
            </a:fontRef>
          </p:style>
        </p:cxnSp>
      </p:grpSp>
      <p:sp>
        <p:nvSpPr>
          <p:cNvPr id="28" name="TextBox 27"/>
          <p:cNvSpPr txBox="1"/>
          <p:nvPr/>
        </p:nvSpPr>
        <p:spPr>
          <a:xfrm>
            <a:off x="2320636" y="5912738"/>
            <a:ext cx="6691846" cy="584775"/>
          </a:xfrm>
          <a:prstGeom prst="rect">
            <a:avLst/>
          </a:prstGeom>
          <a:noFill/>
        </p:spPr>
        <p:txBody>
          <a:bodyPr wrap="square" rtlCol="0">
            <a:spAutoFit/>
          </a:bodyPr>
          <a:lstStyle/>
          <a:p>
            <a:r>
              <a:rPr lang="en-US" sz="1600" b="1" dirty="0">
                <a:latin typeface="+mn-lt"/>
              </a:rPr>
              <a:t>Best Practice: </a:t>
            </a:r>
            <a:r>
              <a:rPr lang="en-US" sz="1600" dirty="0">
                <a:latin typeface="+mn-lt"/>
              </a:rPr>
              <a:t>Enter SIK number at start of month, referring to Personnel Tracker, and update SIK numbers throughout month as needed. </a:t>
            </a:r>
          </a:p>
        </p:txBody>
      </p:sp>
      <p:pic>
        <p:nvPicPr>
          <p:cNvPr id="10" name="Recorded Sound">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6"/>
          <a:stretch>
            <a:fillRect/>
          </a:stretch>
        </p:blipFill>
        <p:spPr>
          <a:xfrm>
            <a:off x="1627703" y="107601"/>
            <a:ext cx="609600" cy="609600"/>
          </a:xfrm>
          <a:prstGeom prst="rect">
            <a:avLst/>
          </a:prstGeom>
        </p:spPr>
      </p:pic>
      <p:grpSp>
        <p:nvGrpSpPr>
          <p:cNvPr id="27" name="Group 26">
            <a:extLst>
              <a:ext uri="{FF2B5EF4-FFF2-40B4-BE49-F238E27FC236}">
                <a16:creationId xmlns:a16="http://schemas.microsoft.com/office/drawing/2014/main" id="{C4C67A78-AE5F-4AEA-85AD-DE0618694E7E}"/>
              </a:ext>
            </a:extLst>
          </p:cNvPr>
          <p:cNvGrpSpPr/>
          <p:nvPr/>
        </p:nvGrpSpPr>
        <p:grpSpPr>
          <a:xfrm>
            <a:off x="167612" y="4434831"/>
            <a:ext cx="3132090" cy="1384995"/>
            <a:chOff x="167612" y="4405905"/>
            <a:chExt cx="3132090" cy="1384995"/>
          </a:xfrm>
        </p:grpSpPr>
        <p:cxnSp>
          <p:nvCxnSpPr>
            <p:cNvPr id="31" name="Straight Arrow Connector 30">
              <a:extLst>
                <a:ext uri="{FF2B5EF4-FFF2-40B4-BE49-F238E27FC236}">
                  <a16:creationId xmlns:a16="http://schemas.microsoft.com/office/drawing/2014/main" id="{BE7983A4-E2D9-41BB-8584-2A99320E37C9}"/>
                </a:ext>
              </a:extLst>
            </p:cNvPr>
            <p:cNvCxnSpPr>
              <a:cxnSpLocks/>
            </p:cNvCxnSpPr>
            <p:nvPr/>
          </p:nvCxnSpPr>
          <p:spPr>
            <a:xfrm flipH="1">
              <a:off x="1715040" y="5127329"/>
              <a:ext cx="1252337" cy="206671"/>
            </a:xfrm>
            <a:prstGeom prst="straightConnector1">
              <a:avLst/>
            </a:prstGeom>
            <a:ln>
              <a:solidFill>
                <a:srgbClr val="FF0000"/>
              </a:solidFill>
              <a:tailEnd type="triangle"/>
            </a:ln>
          </p:spPr>
          <p:style>
            <a:lnRef idx="1">
              <a:schemeClr val="accent1"/>
            </a:lnRef>
            <a:fillRef idx="0">
              <a:schemeClr val="accent1"/>
            </a:fillRef>
            <a:effectRef idx="0">
              <a:schemeClr val="accent1"/>
            </a:effectRef>
            <a:fontRef idx="minor">
              <a:schemeClr val="tx1"/>
            </a:fontRef>
          </p:style>
        </p:cxnSp>
        <p:sp>
          <p:nvSpPr>
            <p:cNvPr id="35" name="TextBox 34">
              <a:extLst>
                <a:ext uri="{FF2B5EF4-FFF2-40B4-BE49-F238E27FC236}">
                  <a16:creationId xmlns:a16="http://schemas.microsoft.com/office/drawing/2014/main" id="{D9AF05AD-60F5-4115-A6FF-E68F3D53DAD9}"/>
                </a:ext>
              </a:extLst>
            </p:cNvPr>
            <p:cNvSpPr txBox="1"/>
            <p:nvPr/>
          </p:nvSpPr>
          <p:spPr>
            <a:xfrm>
              <a:off x="167612" y="4405905"/>
              <a:ext cx="1571172" cy="1384995"/>
            </a:xfrm>
            <a:prstGeom prst="rect">
              <a:avLst/>
            </a:prstGeom>
            <a:noFill/>
            <a:ln>
              <a:solidFill>
                <a:srgbClr val="FF0000"/>
              </a:solidFill>
            </a:ln>
          </p:spPr>
          <p:txBody>
            <a:bodyPr wrap="square" rtlCol="0">
              <a:spAutoFit/>
            </a:bodyPr>
            <a:lstStyle/>
            <a:p>
              <a:pPr algn="ctr"/>
              <a:r>
                <a:rPr lang="en-US" sz="1400" dirty="0">
                  <a:latin typeface="+mn-lt"/>
                </a:rPr>
                <a:t>The “SIK” column in CG-3123 is typically used for  Enlisted Members Attached to a Cutter</a:t>
              </a:r>
            </a:p>
          </p:txBody>
        </p:sp>
        <p:sp>
          <p:nvSpPr>
            <p:cNvPr id="18" name="Rectangle 17">
              <a:extLst>
                <a:ext uri="{FF2B5EF4-FFF2-40B4-BE49-F238E27FC236}">
                  <a16:creationId xmlns:a16="http://schemas.microsoft.com/office/drawing/2014/main" id="{CCA4871A-BF5D-4F10-9B97-289047BB97C9}"/>
                </a:ext>
              </a:extLst>
            </p:cNvPr>
            <p:cNvSpPr/>
            <p:nvPr/>
          </p:nvSpPr>
          <p:spPr>
            <a:xfrm>
              <a:off x="3060912" y="4922722"/>
              <a:ext cx="238790" cy="266741"/>
            </a:xfrm>
            <a:prstGeom prst="rect">
              <a:avLst/>
            </a:prstGeom>
            <a:noFill/>
            <a:ln w="635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grpSp>
        <p:nvGrpSpPr>
          <p:cNvPr id="40" name="Group 39">
            <a:extLst>
              <a:ext uri="{FF2B5EF4-FFF2-40B4-BE49-F238E27FC236}">
                <a16:creationId xmlns:a16="http://schemas.microsoft.com/office/drawing/2014/main" id="{B2F6EBED-A5D8-4DB8-9D50-50F59C1FACFD}"/>
              </a:ext>
            </a:extLst>
          </p:cNvPr>
          <p:cNvGrpSpPr/>
          <p:nvPr/>
        </p:nvGrpSpPr>
        <p:grpSpPr>
          <a:xfrm>
            <a:off x="2408531" y="3809010"/>
            <a:ext cx="95477" cy="121404"/>
            <a:chOff x="-685800" y="3581400"/>
            <a:chExt cx="76200" cy="152400"/>
          </a:xfrm>
        </p:grpSpPr>
        <p:cxnSp>
          <p:nvCxnSpPr>
            <p:cNvPr id="32" name="Straight Connector 31">
              <a:extLst>
                <a:ext uri="{FF2B5EF4-FFF2-40B4-BE49-F238E27FC236}">
                  <a16:creationId xmlns:a16="http://schemas.microsoft.com/office/drawing/2014/main" id="{2C07B068-977B-441F-9D78-B75968335CC9}"/>
                </a:ext>
              </a:extLst>
            </p:cNvPr>
            <p:cNvCxnSpPr>
              <a:cxnSpLocks/>
            </p:cNvCxnSpPr>
            <p:nvPr/>
          </p:nvCxnSpPr>
          <p:spPr>
            <a:xfrm>
              <a:off x="-685800" y="3657600"/>
              <a:ext cx="0" cy="76200"/>
            </a:xfrm>
            <a:prstGeom prst="line">
              <a:avLst/>
            </a:prstGeom>
            <a:ln w="19050">
              <a:solidFill>
                <a:srgbClr val="C00000"/>
              </a:solidFill>
            </a:ln>
          </p:spPr>
          <p:style>
            <a:lnRef idx="1">
              <a:schemeClr val="accent1"/>
            </a:lnRef>
            <a:fillRef idx="0">
              <a:schemeClr val="accent1"/>
            </a:fillRef>
            <a:effectRef idx="0">
              <a:schemeClr val="accent1"/>
            </a:effectRef>
            <a:fontRef idx="minor">
              <a:schemeClr val="tx1"/>
            </a:fontRef>
          </p:style>
        </p:cxnSp>
        <p:cxnSp>
          <p:nvCxnSpPr>
            <p:cNvPr id="37" name="Straight Connector 36">
              <a:extLst>
                <a:ext uri="{FF2B5EF4-FFF2-40B4-BE49-F238E27FC236}">
                  <a16:creationId xmlns:a16="http://schemas.microsoft.com/office/drawing/2014/main" id="{3AE96557-474B-476D-AD96-A8745FD621B6}"/>
                </a:ext>
              </a:extLst>
            </p:cNvPr>
            <p:cNvCxnSpPr>
              <a:cxnSpLocks/>
            </p:cNvCxnSpPr>
            <p:nvPr/>
          </p:nvCxnSpPr>
          <p:spPr>
            <a:xfrm flipH="1">
              <a:off x="-685800" y="3581400"/>
              <a:ext cx="76200" cy="152400"/>
            </a:xfrm>
            <a:prstGeom prst="line">
              <a:avLst/>
            </a:prstGeom>
            <a:ln w="12700">
              <a:solidFill>
                <a:srgbClr val="C00000"/>
              </a:solidFill>
            </a:ln>
          </p:spPr>
          <p:style>
            <a:lnRef idx="1">
              <a:schemeClr val="accent1"/>
            </a:lnRef>
            <a:fillRef idx="0">
              <a:schemeClr val="accent1"/>
            </a:fillRef>
            <a:effectRef idx="0">
              <a:schemeClr val="accent1"/>
            </a:effectRef>
            <a:fontRef idx="minor">
              <a:schemeClr val="tx1"/>
            </a:fontRef>
          </p:style>
        </p:cxnSp>
      </p:grpSp>
      <p:grpSp>
        <p:nvGrpSpPr>
          <p:cNvPr id="42" name="Group 41">
            <a:extLst>
              <a:ext uri="{FF2B5EF4-FFF2-40B4-BE49-F238E27FC236}">
                <a16:creationId xmlns:a16="http://schemas.microsoft.com/office/drawing/2014/main" id="{5C75E6AA-1C96-4682-87A3-E0EBE3B03838}"/>
              </a:ext>
            </a:extLst>
          </p:cNvPr>
          <p:cNvGrpSpPr/>
          <p:nvPr/>
        </p:nvGrpSpPr>
        <p:grpSpPr>
          <a:xfrm>
            <a:off x="2967377" y="4424459"/>
            <a:ext cx="1445524" cy="1488279"/>
            <a:chOff x="2967377" y="4424459"/>
            <a:chExt cx="1445524" cy="1488279"/>
          </a:xfrm>
        </p:grpSpPr>
        <p:grpSp>
          <p:nvGrpSpPr>
            <p:cNvPr id="17" name="Group 16">
              <a:extLst>
                <a:ext uri="{FF2B5EF4-FFF2-40B4-BE49-F238E27FC236}">
                  <a16:creationId xmlns:a16="http://schemas.microsoft.com/office/drawing/2014/main" id="{A98039D0-905D-4535-A1AC-3F9E71E10244}"/>
                </a:ext>
              </a:extLst>
            </p:cNvPr>
            <p:cNvGrpSpPr/>
            <p:nvPr/>
          </p:nvGrpSpPr>
          <p:grpSpPr>
            <a:xfrm>
              <a:off x="3008454" y="4707656"/>
              <a:ext cx="1347161" cy="1205082"/>
              <a:chOff x="3008454" y="4707656"/>
              <a:chExt cx="1347161" cy="1205082"/>
            </a:xfrm>
          </p:grpSpPr>
          <p:sp>
            <p:nvSpPr>
              <p:cNvPr id="16" name="Rectangle 15">
                <a:extLst>
                  <a:ext uri="{FF2B5EF4-FFF2-40B4-BE49-F238E27FC236}">
                    <a16:creationId xmlns:a16="http://schemas.microsoft.com/office/drawing/2014/main" id="{DE30E2C8-5BF8-47D5-91F1-D602A0F5E85F}"/>
                  </a:ext>
                </a:extLst>
              </p:cNvPr>
              <p:cNvSpPr/>
              <p:nvPr/>
            </p:nvSpPr>
            <p:spPr>
              <a:xfrm>
                <a:off x="3008454" y="4707656"/>
                <a:ext cx="359164" cy="1205082"/>
              </a:xfrm>
              <a:prstGeom prst="rect">
                <a:avLst/>
              </a:prstGeom>
              <a:noFill/>
              <a:ln w="76200">
                <a:solidFill>
                  <a:schemeClr val="accent3">
                    <a:lumMod val="40000"/>
                    <a:lumOff val="6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4" name="Rectangle 23">
                <a:extLst>
                  <a:ext uri="{FF2B5EF4-FFF2-40B4-BE49-F238E27FC236}">
                    <a16:creationId xmlns:a16="http://schemas.microsoft.com/office/drawing/2014/main" id="{88D64740-4962-4484-82E9-157E9CC93F72}"/>
                  </a:ext>
                </a:extLst>
              </p:cNvPr>
              <p:cNvSpPr/>
              <p:nvPr/>
            </p:nvSpPr>
            <p:spPr>
              <a:xfrm>
                <a:off x="3464874" y="4707656"/>
                <a:ext cx="359164" cy="1205082"/>
              </a:xfrm>
              <a:prstGeom prst="rect">
                <a:avLst/>
              </a:prstGeom>
              <a:noFill/>
              <a:ln w="76200">
                <a:solidFill>
                  <a:schemeClr val="accent3">
                    <a:lumMod val="40000"/>
                    <a:lumOff val="6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24">
                <a:extLst>
                  <a:ext uri="{FF2B5EF4-FFF2-40B4-BE49-F238E27FC236}">
                    <a16:creationId xmlns:a16="http://schemas.microsoft.com/office/drawing/2014/main" id="{24C0F4CC-9B77-4DCD-B7C7-E196C41063B9}"/>
                  </a:ext>
                </a:extLst>
              </p:cNvPr>
              <p:cNvSpPr/>
              <p:nvPr/>
            </p:nvSpPr>
            <p:spPr>
              <a:xfrm>
                <a:off x="3946163" y="4707656"/>
                <a:ext cx="409452" cy="1205082"/>
              </a:xfrm>
              <a:prstGeom prst="rect">
                <a:avLst/>
              </a:prstGeom>
              <a:noFill/>
              <a:ln w="76200">
                <a:solidFill>
                  <a:schemeClr val="accent3">
                    <a:lumMod val="40000"/>
                    <a:lumOff val="6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41" name="TextBox 40">
              <a:extLst>
                <a:ext uri="{FF2B5EF4-FFF2-40B4-BE49-F238E27FC236}">
                  <a16:creationId xmlns:a16="http://schemas.microsoft.com/office/drawing/2014/main" id="{58719CFF-5610-4288-9A45-C1CA2A6F5AC8}"/>
                </a:ext>
              </a:extLst>
            </p:cNvPr>
            <p:cNvSpPr txBox="1"/>
            <p:nvPr/>
          </p:nvSpPr>
          <p:spPr>
            <a:xfrm>
              <a:off x="2967377" y="4424459"/>
              <a:ext cx="1445524" cy="307777"/>
            </a:xfrm>
            <a:prstGeom prst="rect">
              <a:avLst/>
            </a:prstGeom>
            <a:noFill/>
          </p:spPr>
          <p:txBody>
            <a:bodyPr wrap="none" rtlCol="0">
              <a:spAutoFit/>
            </a:bodyPr>
            <a:lstStyle/>
            <a:p>
              <a:r>
                <a:rPr lang="en-US" sz="1400" dirty="0">
                  <a:solidFill>
                    <a:schemeClr val="bg2">
                      <a:lumMod val="50000"/>
                    </a:schemeClr>
                  </a:solidFill>
                  <a:latin typeface="+mn-lt"/>
                </a:rPr>
                <a:t>(SIK Categories)</a:t>
              </a:r>
            </a:p>
          </p:txBody>
        </p:sp>
      </p:grpSp>
    </p:spTree>
    <p:extLst>
      <p:ext uri="{BB962C8B-B14F-4D97-AF65-F5344CB8AC3E}">
        <p14:creationId xmlns:p14="http://schemas.microsoft.com/office/powerpoint/2010/main" val="236199323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58507" fill="hold"/>
                                        <p:tgtEl>
                                          <p:spTgt spid="10"/>
                                        </p:tgtEl>
                                      </p:cBhvr>
                                    </p:cmd>
                                  </p:childTnLst>
                                </p:cTn>
                              </p:par>
                              <p:par>
                                <p:cTn id="7" presetID="1" presetClass="entr" presetSubtype="0" fill="hold" nodeType="withEffect">
                                  <p:stCondLst>
                                    <p:cond delay="19270"/>
                                  </p:stCondLst>
                                  <p:childTnLst>
                                    <p:set>
                                      <p:cBhvr>
                                        <p:cTn id="8" dur="1" fill="hold">
                                          <p:stCondLst>
                                            <p:cond delay="0"/>
                                          </p:stCondLst>
                                        </p:cTn>
                                        <p:tgtEl>
                                          <p:spTgt spid="12"/>
                                        </p:tgtEl>
                                        <p:attrNameLst>
                                          <p:attrName>style.visibility</p:attrName>
                                        </p:attrNameLst>
                                      </p:cBhvr>
                                      <p:to>
                                        <p:strVal val="visible"/>
                                      </p:to>
                                    </p:set>
                                  </p:childTnLst>
                                </p:cTn>
                              </p:par>
                              <p:par>
                                <p:cTn id="9" presetID="1" presetClass="entr" presetSubtype="0" fill="hold" nodeType="withEffect">
                                  <p:stCondLst>
                                    <p:cond delay="24810"/>
                                  </p:stCondLst>
                                  <p:childTnLst>
                                    <p:set>
                                      <p:cBhvr>
                                        <p:cTn id="10" dur="1" fill="hold">
                                          <p:stCondLst>
                                            <p:cond delay="0"/>
                                          </p:stCondLst>
                                        </p:cTn>
                                        <p:tgtEl>
                                          <p:spTgt spid="14"/>
                                        </p:tgtEl>
                                        <p:attrNameLst>
                                          <p:attrName>style.visibility</p:attrName>
                                        </p:attrNameLst>
                                      </p:cBhvr>
                                      <p:to>
                                        <p:strVal val="visible"/>
                                      </p:to>
                                    </p:set>
                                  </p:childTnLst>
                                </p:cTn>
                              </p:par>
                              <p:par>
                                <p:cTn id="11" presetID="1" presetClass="entr" presetSubtype="0" fill="hold" nodeType="withEffect">
                                  <p:stCondLst>
                                    <p:cond delay="31000"/>
                                  </p:stCondLst>
                                  <p:childTnLst>
                                    <p:set>
                                      <p:cBhvr>
                                        <p:cTn id="12" dur="1" fill="hold">
                                          <p:stCondLst>
                                            <p:cond delay="0"/>
                                          </p:stCondLst>
                                        </p:cTn>
                                        <p:tgtEl>
                                          <p:spTgt spid="44"/>
                                        </p:tgtEl>
                                        <p:attrNameLst>
                                          <p:attrName>style.visibility</p:attrName>
                                        </p:attrNameLst>
                                      </p:cBhvr>
                                      <p:to>
                                        <p:strVal val="visible"/>
                                      </p:to>
                                    </p:set>
                                  </p:childTnLst>
                                </p:cTn>
                              </p:par>
                              <p:par>
                                <p:cTn id="13" presetID="22" presetClass="entr" presetSubtype="2" fill="hold" nodeType="withEffect">
                                  <p:stCondLst>
                                    <p:cond delay="34910"/>
                                  </p:stCondLst>
                                  <p:childTnLst>
                                    <p:set>
                                      <p:cBhvr>
                                        <p:cTn id="14" dur="1" fill="hold">
                                          <p:stCondLst>
                                            <p:cond delay="0"/>
                                          </p:stCondLst>
                                        </p:cTn>
                                        <p:tgtEl>
                                          <p:spTgt spid="27"/>
                                        </p:tgtEl>
                                        <p:attrNameLst>
                                          <p:attrName>style.visibility</p:attrName>
                                        </p:attrNameLst>
                                      </p:cBhvr>
                                      <p:to>
                                        <p:strVal val="visible"/>
                                      </p:to>
                                    </p:set>
                                    <p:animEffect transition="in" filter="wipe(right)">
                                      <p:cBhvr>
                                        <p:cTn id="15" dur="500"/>
                                        <p:tgtEl>
                                          <p:spTgt spid="27"/>
                                        </p:tgtEl>
                                      </p:cBhvr>
                                    </p:animEffect>
                                  </p:childTnLst>
                                </p:cTn>
                              </p:par>
                              <p:par>
                                <p:cTn id="16" presetID="2" presetClass="entr" presetSubtype="8" fill="hold" nodeType="withEffect">
                                  <p:stCondLst>
                                    <p:cond delay="15350"/>
                                  </p:stCondLst>
                                  <p:childTnLst>
                                    <p:set>
                                      <p:cBhvr>
                                        <p:cTn id="17" dur="1" fill="hold">
                                          <p:stCondLst>
                                            <p:cond delay="0"/>
                                          </p:stCondLst>
                                        </p:cTn>
                                        <p:tgtEl>
                                          <p:spTgt spid="40"/>
                                        </p:tgtEl>
                                        <p:attrNameLst>
                                          <p:attrName>style.visibility</p:attrName>
                                        </p:attrNameLst>
                                      </p:cBhvr>
                                      <p:to>
                                        <p:strVal val="visible"/>
                                      </p:to>
                                    </p:set>
                                    <p:anim calcmode="lin" valueType="num">
                                      <p:cBhvr additive="base">
                                        <p:cTn id="18" dur="500" fill="hold"/>
                                        <p:tgtEl>
                                          <p:spTgt spid="40"/>
                                        </p:tgtEl>
                                        <p:attrNameLst>
                                          <p:attrName>ppt_x</p:attrName>
                                        </p:attrNameLst>
                                      </p:cBhvr>
                                      <p:tavLst>
                                        <p:tav tm="0">
                                          <p:val>
                                            <p:strVal val="0-#ppt_w/2"/>
                                          </p:val>
                                        </p:tav>
                                        <p:tav tm="100000">
                                          <p:val>
                                            <p:strVal val="#ppt_x"/>
                                          </p:val>
                                        </p:tav>
                                      </p:tavLst>
                                    </p:anim>
                                    <p:anim calcmode="lin" valueType="num">
                                      <p:cBhvr additive="base">
                                        <p:cTn id="19" dur="500" fill="hold"/>
                                        <p:tgtEl>
                                          <p:spTgt spid="40"/>
                                        </p:tgtEl>
                                        <p:attrNameLst>
                                          <p:attrName>ppt_y</p:attrName>
                                        </p:attrNameLst>
                                      </p:cBhvr>
                                      <p:tavLst>
                                        <p:tav tm="0">
                                          <p:val>
                                            <p:strVal val="#ppt_y"/>
                                          </p:val>
                                        </p:tav>
                                        <p:tav tm="100000">
                                          <p:val>
                                            <p:strVal val="#ppt_y"/>
                                          </p:val>
                                        </p:tav>
                                      </p:tavLst>
                                    </p:anim>
                                  </p:childTnLst>
                                </p:cTn>
                              </p:par>
                              <p:par>
                                <p:cTn id="20" presetID="22" presetClass="entr" presetSubtype="1" fill="hold" nodeType="withEffect">
                                  <p:stCondLst>
                                    <p:cond delay="32910"/>
                                  </p:stCondLst>
                                  <p:childTnLst>
                                    <p:set>
                                      <p:cBhvr>
                                        <p:cTn id="21" dur="1" fill="hold">
                                          <p:stCondLst>
                                            <p:cond delay="0"/>
                                          </p:stCondLst>
                                        </p:cTn>
                                        <p:tgtEl>
                                          <p:spTgt spid="42"/>
                                        </p:tgtEl>
                                        <p:attrNameLst>
                                          <p:attrName>style.visibility</p:attrName>
                                        </p:attrNameLst>
                                      </p:cBhvr>
                                      <p:to>
                                        <p:strVal val="visible"/>
                                      </p:to>
                                    </p:set>
                                    <p:animEffect transition="in" filter="wipe(up)">
                                      <p:cBhvr>
                                        <p:cTn id="22" dur="500"/>
                                        <p:tgtEl>
                                          <p:spTgt spid="42"/>
                                        </p:tgtEl>
                                      </p:cBhvr>
                                    </p:animEffect>
                                  </p:childTnLst>
                                </p:cTn>
                              </p:par>
                              <p:par>
                                <p:cTn id="23" presetID="22" presetClass="entr" presetSubtype="8" fill="hold" nodeType="withEffect">
                                  <p:stCondLst>
                                    <p:cond delay="54160"/>
                                  </p:stCondLst>
                                  <p:childTnLst>
                                    <p:set>
                                      <p:cBhvr>
                                        <p:cTn id="24" dur="1" fill="hold">
                                          <p:stCondLst>
                                            <p:cond delay="0"/>
                                          </p:stCondLst>
                                        </p:cTn>
                                        <p:tgtEl>
                                          <p:spTgt spid="28">
                                            <p:txEl>
                                              <p:pRg st="0" end="0"/>
                                            </p:txEl>
                                          </p:spTgt>
                                        </p:tgtEl>
                                        <p:attrNameLst>
                                          <p:attrName>style.visibility</p:attrName>
                                        </p:attrNameLst>
                                      </p:cBhvr>
                                      <p:to>
                                        <p:strVal val="visible"/>
                                      </p:to>
                                    </p:set>
                                    <p:animEffect transition="in" filter="wipe(left)">
                                      <p:cBhvr>
                                        <p:cTn id="25" dur="500"/>
                                        <p:tgtEl>
                                          <p:spTgt spid="28">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audio>
              <p:cMediaNode vol="100000" showWhenStopped="0">
                <p:cTn id="26" fill="hold" display="0">
                  <p:stCondLst>
                    <p:cond delay="indefinite"/>
                  </p:stCondLst>
                  <p:endCondLst>
                    <p:cond evt="onStopAudio" delay="0">
                      <p:tgtEl>
                        <p:sldTgt/>
                      </p:tgtEl>
                    </p:cond>
                  </p:endCondLst>
                </p:cTn>
                <p:tgtEl>
                  <p:spTgt spid="10"/>
                </p:tgtEl>
              </p:cMediaNode>
            </p:audio>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US" sz="5400" dirty="0"/>
              <a:t>Documenting SIK, continued</a:t>
            </a:r>
          </a:p>
        </p:txBody>
      </p:sp>
      <p:pic>
        <p:nvPicPr>
          <p:cNvPr id="4" name="Content Placeholder 3"/>
          <p:cNvPicPr>
            <a:picLocks noGrp="1" noChangeAspect="1"/>
          </p:cNvPicPr>
          <p:nvPr>
            <p:ph idx="1"/>
          </p:nvPr>
        </p:nvPicPr>
        <p:blipFill>
          <a:blip r:embed="rId5">
            <a:extLst>
              <a:ext uri="{28A0092B-C50C-407E-A947-70E740481C1C}">
                <a14:useLocalDpi xmlns:a14="http://schemas.microsoft.com/office/drawing/2010/main" val="0"/>
              </a:ext>
            </a:extLst>
          </a:blip>
          <a:stretch>
            <a:fillRect/>
          </a:stretch>
        </p:blipFill>
        <p:spPr>
          <a:xfrm>
            <a:off x="1905000" y="3671701"/>
            <a:ext cx="6781800" cy="2676899"/>
          </a:xfrm>
          <a:ln w="19050">
            <a:solidFill>
              <a:schemeClr val="tx1"/>
            </a:solidFill>
          </a:ln>
          <a:effectLst>
            <a:outerShdw blurRad="50800" dist="38100" dir="2700000" algn="tl" rotWithShape="0">
              <a:prstClr val="black">
                <a:alpha val="40000"/>
              </a:prstClr>
            </a:outerShdw>
          </a:effectLst>
        </p:spPr>
      </p:pic>
      <p:sp>
        <p:nvSpPr>
          <p:cNvPr id="5" name="TextBox 4"/>
          <p:cNvSpPr txBox="1"/>
          <p:nvPr/>
        </p:nvSpPr>
        <p:spPr>
          <a:xfrm>
            <a:off x="228600" y="3918813"/>
            <a:ext cx="1447800" cy="1169551"/>
          </a:xfrm>
          <a:prstGeom prst="rect">
            <a:avLst/>
          </a:prstGeom>
          <a:solidFill>
            <a:schemeClr val="bg1">
              <a:lumMod val="95000"/>
            </a:schemeClr>
          </a:solidFill>
          <a:ln w="3175">
            <a:solidFill>
              <a:schemeClr val="tx1"/>
            </a:solidFill>
          </a:ln>
        </p:spPr>
        <p:txBody>
          <a:bodyPr wrap="square" rtlCol="0">
            <a:spAutoFit/>
          </a:bodyPr>
          <a:lstStyle/>
          <a:p>
            <a:pPr algn="ctr"/>
            <a:r>
              <a:rPr lang="en-US" sz="1400" dirty="0">
                <a:latin typeface="+mn-lt"/>
                <a:cs typeface="Arial" panose="020B0604020202020204" pitchFamily="34" charset="0"/>
              </a:rPr>
              <a:t>The numbers in this section of the CG-3123 are auto-populated by the system. </a:t>
            </a:r>
          </a:p>
        </p:txBody>
      </p:sp>
      <p:sp>
        <p:nvSpPr>
          <p:cNvPr id="3" name="Rectangle 2"/>
          <p:cNvSpPr/>
          <p:nvPr/>
        </p:nvSpPr>
        <p:spPr>
          <a:xfrm>
            <a:off x="1905000" y="5909469"/>
            <a:ext cx="2743200" cy="439131"/>
          </a:xfrm>
          <a:prstGeom prst="rect">
            <a:avLst/>
          </a:prstGeom>
          <a:noFill/>
          <a:ln w="19050">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cxnSp>
        <p:nvCxnSpPr>
          <p:cNvPr id="10" name="Straight Arrow Connector 9"/>
          <p:cNvCxnSpPr>
            <a:cxnSpLocks/>
            <a:stCxn id="5" idx="2"/>
            <a:endCxn id="3" idx="1"/>
          </p:cNvCxnSpPr>
          <p:nvPr/>
        </p:nvCxnSpPr>
        <p:spPr>
          <a:xfrm>
            <a:off x="952500" y="5088364"/>
            <a:ext cx="952500" cy="1040671"/>
          </a:xfrm>
          <a:prstGeom prst="straightConnector1">
            <a:avLst/>
          </a:prstGeom>
          <a:ln>
            <a:solidFill>
              <a:srgbClr val="C00000"/>
            </a:solidFill>
            <a:tailEnd type="triangle"/>
          </a:ln>
        </p:spPr>
        <p:style>
          <a:lnRef idx="1">
            <a:schemeClr val="accent1"/>
          </a:lnRef>
          <a:fillRef idx="0">
            <a:schemeClr val="accent1"/>
          </a:fillRef>
          <a:effectRef idx="0">
            <a:schemeClr val="accent1"/>
          </a:effectRef>
          <a:fontRef idx="minor">
            <a:schemeClr val="tx1"/>
          </a:fontRef>
        </p:style>
      </p:cxnSp>
      <p:pic>
        <p:nvPicPr>
          <p:cNvPr id="6" name="Recorded Sound">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6"/>
          <a:stretch>
            <a:fillRect/>
          </a:stretch>
        </p:blipFill>
        <p:spPr>
          <a:xfrm>
            <a:off x="2133600" y="1880008"/>
            <a:ext cx="609600" cy="609600"/>
          </a:xfrm>
          <a:prstGeom prst="rect">
            <a:avLst/>
          </a:prstGeom>
        </p:spPr>
      </p:pic>
      <p:grpSp>
        <p:nvGrpSpPr>
          <p:cNvPr id="18" name="Group 17">
            <a:extLst>
              <a:ext uri="{FF2B5EF4-FFF2-40B4-BE49-F238E27FC236}">
                <a16:creationId xmlns:a16="http://schemas.microsoft.com/office/drawing/2014/main" id="{878DC908-4678-4EC7-A6DE-922C25C1EDE4}"/>
              </a:ext>
            </a:extLst>
          </p:cNvPr>
          <p:cNvGrpSpPr/>
          <p:nvPr/>
        </p:nvGrpSpPr>
        <p:grpSpPr>
          <a:xfrm>
            <a:off x="4838700" y="2296847"/>
            <a:ext cx="4152900" cy="2643199"/>
            <a:chOff x="4686300" y="1395401"/>
            <a:chExt cx="4152900" cy="2643199"/>
          </a:xfrm>
        </p:grpSpPr>
        <p:cxnSp>
          <p:nvCxnSpPr>
            <p:cNvPr id="12" name="Straight Arrow Connector 11">
              <a:extLst>
                <a:ext uri="{FF2B5EF4-FFF2-40B4-BE49-F238E27FC236}">
                  <a16:creationId xmlns:a16="http://schemas.microsoft.com/office/drawing/2014/main" id="{F3B6FBAD-0963-4AD4-8F88-4A3E5F74D911}"/>
                </a:ext>
              </a:extLst>
            </p:cNvPr>
            <p:cNvCxnSpPr>
              <a:cxnSpLocks/>
              <a:stCxn id="14" idx="3"/>
            </p:cNvCxnSpPr>
            <p:nvPr/>
          </p:nvCxnSpPr>
          <p:spPr>
            <a:xfrm flipV="1">
              <a:off x="7429500" y="2404385"/>
              <a:ext cx="0" cy="1531973"/>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sp>
          <p:nvSpPr>
            <p:cNvPr id="14" name="Rectangle 13">
              <a:extLst>
                <a:ext uri="{FF2B5EF4-FFF2-40B4-BE49-F238E27FC236}">
                  <a16:creationId xmlns:a16="http://schemas.microsoft.com/office/drawing/2014/main" id="{58AC8640-EDFF-4637-A22A-7093B590DC91}"/>
                </a:ext>
              </a:extLst>
            </p:cNvPr>
            <p:cNvSpPr/>
            <p:nvPr/>
          </p:nvSpPr>
          <p:spPr>
            <a:xfrm>
              <a:off x="4686300" y="3834116"/>
              <a:ext cx="2743200" cy="204484"/>
            </a:xfrm>
            <a:prstGeom prst="rect">
              <a:avLst/>
            </a:prstGeom>
            <a:noFill/>
            <a:ln w="12700"/>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TextBox 15">
              <a:extLst>
                <a:ext uri="{FF2B5EF4-FFF2-40B4-BE49-F238E27FC236}">
                  <a16:creationId xmlns:a16="http://schemas.microsoft.com/office/drawing/2014/main" id="{A86CC015-543F-4AAD-AFD0-57C2BAE33BB1}"/>
                </a:ext>
              </a:extLst>
            </p:cNvPr>
            <p:cNvSpPr txBox="1"/>
            <p:nvPr/>
          </p:nvSpPr>
          <p:spPr>
            <a:xfrm>
              <a:off x="5486400" y="1395401"/>
              <a:ext cx="3352800" cy="954107"/>
            </a:xfrm>
            <a:prstGeom prst="rect">
              <a:avLst/>
            </a:prstGeom>
            <a:noFill/>
            <a:ln>
              <a:solidFill>
                <a:schemeClr val="tx2"/>
              </a:solidFill>
            </a:ln>
          </p:spPr>
          <p:txBody>
            <a:bodyPr wrap="square" rtlCol="0">
              <a:spAutoFit/>
            </a:bodyPr>
            <a:lstStyle/>
            <a:p>
              <a:pPr algn="ctr"/>
              <a:r>
                <a:rPr lang="en-US" sz="1400" dirty="0">
                  <a:latin typeface="+mn-lt"/>
                </a:rPr>
                <a:t>Note that “Daily” box is checked to designate </a:t>
              </a:r>
              <a:r>
                <a:rPr lang="en-US" sz="1400" b="1" i="1" dirty="0">
                  <a:latin typeface="+mn-lt"/>
                </a:rPr>
                <a:t>Daily</a:t>
              </a:r>
              <a:r>
                <a:rPr lang="en-US" sz="1400" dirty="0">
                  <a:latin typeface="+mn-lt"/>
                </a:rPr>
                <a:t> “Ration Memorandum” </a:t>
              </a:r>
              <a:r>
                <a:rPr lang="en-US" sz="1400" i="1" dirty="0">
                  <a:latin typeface="+mn-lt"/>
                </a:rPr>
                <a:t>(For “summary” Ration Memorandum, the “Summary” box would be checked.)</a:t>
              </a:r>
            </a:p>
          </p:txBody>
        </p:sp>
      </p:grpSp>
    </p:spTree>
    <p:extLst>
      <p:ext uri="{BB962C8B-B14F-4D97-AF65-F5344CB8AC3E}">
        <p14:creationId xmlns:p14="http://schemas.microsoft.com/office/powerpoint/2010/main" val="20669563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28424" fill="hold"/>
                                        <p:tgtEl>
                                          <p:spTgt spid="6"/>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100000" showWhenStopped="0">
                <p:cTn id="7" fill="hold" display="0">
                  <p:stCondLst>
                    <p:cond delay="indefinite"/>
                  </p:stCondLst>
                  <p:endCondLst>
                    <p:cond evt="onStopAudio" delay="0">
                      <p:tgtEl>
                        <p:sldTgt/>
                      </p:tgtEl>
                    </p:cond>
                  </p:endCondLst>
                </p:cTn>
                <p:tgtEl>
                  <p:spTgt spid="6"/>
                </p:tgtEl>
              </p:cMediaNode>
            </p:audio>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7" name="Content Placeholder 2"/>
          <p:cNvSpPr>
            <a:spLocks noGrp="1"/>
          </p:cNvSpPr>
          <p:nvPr>
            <p:ph idx="1"/>
          </p:nvPr>
        </p:nvSpPr>
        <p:spPr>
          <a:xfrm>
            <a:off x="685800" y="2062109"/>
            <a:ext cx="7772400" cy="3810000"/>
          </a:xfrm>
        </p:spPr>
        <p:txBody>
          <a:bodyPr/>
          <a:lstStyle/>
          <a:p>
            <a:pPr>
              <a:buClr>
                <a:schemeClr val="bg2">
                  <a:lumMod val="50000"/>
                </a:schemeClr>
              </a:buClr>
              <a:buSzPct val="90000"/>
              <a:defRPr/>
            </a:pPr>
            <a:r>
              <a:rPr lang="en-US" dirty="0"/>
              <a:t>Subsistence-In-Kind</a:t>
            </a:r>
          </a:p>
          <a:p>
            <a:pPr>
              <a:buClr>
                <a:schemeClr val="bg2">
                  <a:lumMod val="50000"/>
                </a:schemeClr>
              </a:buClr>
              <a:buSzPct val="90000"/>
              <a:defRPr/>
            </a:pPr>
            <a:r>
              <a:rPr lang="en-US" dirty="0"/>
              <a:t>How to Determine Rations to Claim</a:t>
            </a:r>
          </a:p>
          <a:p>
            <a:pPr>
              <a:buClr>
                <a:schemeClr val="bg2">
                  <a:lumMod val="50000"/>
                </a:schemeClr>
              </a:buClr>
              <a:buSzPct val="90000"/>
              <a:defRPr/>
            </a:pPr>
            <a:r>
              <a:rPr lang="en-US" dirty="0"/>
              <a:t>Personnel Tracker</a:t>
            </a:r>
          </a:p>
          <a:p>
            <a:pPr>
              <a:buClr>
                <a:schemeClr val="bg2">
                  <a:lumMod val="50000"/>
                </a:schemeClr>
              </a:buClr>
              <a:buSzPct val="90000"/>
              <a:defRPr/>
            </a:pPr>
            <a:r>
              <a:rPr lang="en-US" dirty="0"/>
              <a:t>Documenting SIK</a:t>
            </a:r>
          </a:p>
          <a:p>
            <a:pPr>
              <a:buClr>
                <a:schemeClr val="bg2">
                  <a:lumMod val="50000"/>
                </a:schemeClr>
              </a:buClr>
              <a:buSzPct val="90000"/>
              <a:defRPr/>
            </a:pPr>
            <a:r>
              <a:rPr lang="en-US" dirty="0"/>
              <a:t>Questions?</a:t>
            </a:r>
          </a:p>
          <a:p>
            <a:pPr marL="0" indent="0">
              <a:buClr>
                <a:schemeClr val="bg2">
                  <a:lumMod val="50000"/>
                </a:schemeClr>
              </a:buClr>
              <a:buSzPct val="90000"/>
              <a:buNone/>
              <a:defRPr/>
            </a:pPr>
            <a:endParaRPr lang="en-US" sz="3600" dirty="0"/>
          </a:p>
          <a:p>
            <a:pPr marL="552450" indent="-552450">
              <a:buClr>
                <a:schemeClr val="tx1"/>
              </a:buClr>
              <a:buSzPct val="90000"/>
              <a:buFont typeface="Arial" charset="0"/>
              <a:buNone/>
              <a:defRPr/>
            </a:pPr>
            <a:endParaRPr lang="en-US" sz="3600" dirty="0"/>
          </a:p>
          <a:p>
            <a:pPr marL="552450" indent="-552450">
              <a:buClr>
                <a:schemeClr val="tx1"/>
              </a:buClr>
              <a:buSzPct val="90000"/>
              <a:buFont typeface="Wingdings" pitchFamily="2" charset="2"/>
              <a:buAutoNum type="arabicPeriod"/>
              <a:defRPr/>
            </a:pPr>
            <a:endParaRPr lang="en-US" sz="3600" dirty="0"/>
          </a:p>
          <a:p>
            <a:pPr eaLnBrk="1" hangingPunct="1">
              <a:buClr>
                <a:srgbClr val="820000"/>
              </a:buClr>
              <a:buFont typeface="Arial" charset="0"/>
              <a:buNone/>
              <a:defRPr/>
            </a:pPr>
            <a:endParaRPr lang="en-US" sz="2800" dirty="0">
              <a:latin typeface="Arial" charset="0"/>
              <a:cs typeface="Arial" charset="0"/>
            </a:endParaRPr>
          </a:p>
        </p:txBody>
      </p:sp>
      <p:sp>
        <p:nvSpPr>
          <p:cNvPr id="4" name="Title 1">
            <a:extLst>
              <a:ext uri="{FF2B5EF4-FFF2-40B4-BE49-F238E27FC236}">
                <a16:creationId xmlns:a16="http://schemas.microsoft.com/office/drawing/2014/main" id="{572FAA7A-3606-4599-BEAA-56A287261DAC}"/>
              </a:ext>
            </a:extLst>
          </p:cNvPr>
          <p:cNvSpPr>
            <a:spLocks noGrp="1"/>
          </p:cNvSpPr>
          <p:nvPr>
            <p:ph type="title"/>
          </p:nvPr>
        </p:nvSpPr>
        <p:spPr>
          <a:xfrm>
            <a:off x="457200" y="704850"/>
            <a:ext cx="8229600" cy="1143000"/>
          </a:xfrm>
        </p:spPr>
        <p:txBody>
          <a:bodyPr/>
          <a:lstStyle/>
          <a:p>
            <a:pPr algn="ctr"/>
            <a:r>
              <a:rPr lang="en-US" dirty="0"/>
              <a:t>Summary and Review</a:t>
            </a:r>
          </a:p>
        </p:txBody>
      </p:sp>
      <p:pic>
        <p:nvPicPr>
          <p:cNvPr id="3" name="Recorded Sound">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5"/>
          <a:stretch>
            <a:fillRect/>
          </a:stretch>
        </p:blipFill>
        <p:spPr>
          <a:xfrm>
            <a:off x="8305800" y="6082851"/>
            <a:ext cx="609600" cy="609600"/>
          </a:xfrm>
          <a:prstGeom prst="rect">
            <a:avLst/>
          </a:prstGeom>
        </p:spPr>
      </p:pic>
    </p:spTree>
    <p:extLst>
      <p:ext uri="{BB962C8B-B14F-4D97-AF65-F5344CB8AC3E}">
        <p14:creationId xmlns:p14="http://schemas.microsoft.com/office/powerpoint/2010/main" val="335631847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33788" fill="hold"/>
                                        <p:tgtEl>
                                          <p:spTgt spid="3"/>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3"/>
                </p:tgtEl>
              </p:cMediaNode>
            </p:audio>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8603E7F-E8F1-498A-932A-69F05BD62152}"/>
              </a:ext>
            </a:extLst>
          </p:cNvPr>
          <p:cNvSpPr>
            <a:spLocks noGrp="1"/>
          </p:cNvSpPr>
          <p:nvPr>
            <p:ph type="ctrTitle"/>
          </p:nvPr>
        </p:nvSpPr>
        <p:spPr>
          <a:xfrm>
            <a:off x="10160" y="914399"/>
            <a:ext cx="9144000" cy="1621656"/>
          </a:xfrm>
        </p:spPr>
        <p:txBody>
          <a:bodyPr>
            <a:normAutofit fontScale="90000"/>
          </a:bodyPr>
          <a:lstStyle/>
          <a:p>
            <a:pPr algn="ctr"/>
            <a:br>
              <a:rPr lang="en-US" dirty="0"/>
            </a:br>
            <a:r>
              <a:rPr lang="en-US" dirty="0"/>
              <a:t>Congratulations!</a:t>
            </a:r>
            <a:br>
              <a:rPr lang="en-US" dirty="0"/>
            </a:br>
            <a:r>
              <a:rPr lang="en-US" sz="4000" dirty="0">
                <a:solidFill>
                  <a:schemeClr val="tx1"/>
                </a:solidFill>
              </a:rPr>
              <a:t>You have completed the LECTURE for Unit 6. Lesson 1. SIK Rations</a:t>
            </a:r>
          </a:p>
        </p:txBody>
      </p:sp>
      <p:pic>
        <p:nvPicPr>
          <p:cNvPr id="7" name="Picture 4" descr="USCGShield.png">
            <a:extLst>
              <a:ext uri="{FF2B5EF4-FFF2-40B4-BE49-F238E27FC236}">
                <a16:creationId xmlns:a16="http://schemas.microsoft.com/office/drawing/2014/main" id="{CBA28187-62C7-4901-965B-FF565CA80C9C}"/>
              </a:ext>
            </a:extLst>
          </p:cNvPr>
          <p:cNvPicPr>
            <a:picLocks noChangeAspect="1"/>
          </p:cNvPicPr>
          <p:nvPr/>
        </p:nvPicPr>
        <p:blipFill>
          <a:blip r:embed="rId3" cstate="print"/>
          <a:srcRect/>
          <a:stretch>
            <a:fillRect/>
          </a:stretch>
        </p:blipFill>
        <p:spPr bwMode="auto">
          <a:xfrm>
            <a:off x="3276600" y="2667000"/>
            <a:ext cx="1866900" cy="1621655"/>
          </a:xfrm>
          <a:prstGeom prst="rect">
            <a:avLst/>
          </a:prstGeom>
          <a:noFill/>
          <a:ln w="9525">
            <a:noFill/>
            <a:miter lim="800000"/>
            <a:headEnd/>
            <a:tailEnd/>
          </a:ln>
        </p:spPr>
      </p:pic>
      <p:sp>
        <p:nvSpPr>
          <p:cNvPr id="4" name="TextBox 3">
            <a:extLst>
              <a:ext uri="{FF2B5EF4-FFF2-40B4-BE49-F238E27FC236}">
                <a16:creationId xmlns:a16="http://schemas.microsoft.com/office/drawing/2014/main" id="{571D402A-D623-4ECE-83A1-329D2491C03D}"/>
              </a:ext>
            </a:extLst>
          </p:cNvPr>
          <p:cNvSpPr txBox="1"/>
          <p:nvPr/>
        </p:nvSpPr>
        <p:spPr>
          <a:xfrm>
            <a:off x="342900" y="4273493"/>
            <a:ext cx="8458200" cy="2308324"/>
          </a:xfrm>
          <a:prstGeom prst="rect">
            <a:avLst/>
          </a:prstGeom>
          <a:noFill/>
        </p:spPr>
        <p:txBody>
          <a:bodyPr wrap="square" rtlCol="0">
            <a:spAutoFit/>
          </a:bodyPr>
          <a:lstStyle/>
          <a:p>
            <a:r>
              <a:rPr lang="en-US" sz="2400" dirty="0">
                <a:latin typeface="+mn-lt"/>
              </a:rPr>
              <a:t>Next Steps: Go to </a:t>
            </a:r>
            <a:r>
              <a:rPr lang="en-US" sz="2400" dirty="0" err="1">
                <a:latin typeface="+mn-lt"/>
              </a:rPr>
              <a:t>milSuite</a:t>
            </a:r>
            <a:r>
              <a:rPr lang="en-US" sz="2400" dirty="0">
                <a:latin typeface="+mn-lt"/>
              </a:rPr>
              <a:t>….</a:t>
            </a:r>
          </a:p>
          <a:p>
            <a:pPr marL="342900" indent="-342900">
              <a:buFont typeface="+mj-lt"/>
              <a:buAutoNum type="arabicPeriod"/>
            </a:pPr>
            <a:r>
              <a:rPr lang="en-US" sz="2000" dirty="0">
                <a:latin typeface="+mn-lt"/>
              </a:rPr>
              <a:t>Access USER GUIDE for U6 Lesson 1. SIK Rations. This provides instructions for Lesson 1 completion.</a:t>
            </a:r>
          </a:p>
          <a:p>
            <a:pPr marL="342900" indent="-342900">
              <a:buFont typeface="+mj-lt"/>
              <a:buAutoNum type="arabicPeriod"/>
            </a:pPr>
            <a:r>
              <a:rPr lang="en-US" sz="2000" dirty="0">
                <a:latin typeface="+mn-lt"/>
              </a:rPr>
              <a:t>Access JA Booklet for Job Aid “How to Claim SIK Rations”.</a:t>
            </a:r>
          </a:p>
          <a:p>
            <a:pPr marL="342900" indent="-342900">
              <a:buFont typeface="+mj-lt"/>
              <a:buAutoNum type="arabicPeriod"/>
            </a:pPr>
            <a:r>
              <a:rPr lang="en-US" sz="2000" dirty="0">
                <a:latin typeface="+mn-lt"/>
              </a:rPr>
              <a:t>View video Demonstration “Claim SIK Rations.” </a:t>
            </a:r>
          </a:p>
          <a:p>
            <a:pPr marL="342900" indent="-342900">
              <a:buFont typeface="+mj-lt"/>
              <a:buAutoNum type="arabicPeriod"/>
            </a:pPr>
            <a:r>
              <a:rPr lang="en-US" sz="2000" dirty="0">
                <a:latin typeface="+mn-lt"/>
              </a:rPr>
              <a:t>Complete PRACTICE, submit, receive instructor feedback.</a:t>
            </a:r>
          </a:p>
          <a:p>
            <a:pPr marL="342900" indent="-342900">
              <a:buFont typeface="+mj-lt"/>
              <a:buAutoNum type="arabicPeriod"/>
            </a:pPr>
            <a:r>
              <a:rPr lang="en-US" sz="2000" dirty="0">
                <a:latin typeface="+mn-lt"/>
              </a:rPr>
              <a:t>Complete ASSSESSMENT, submit, receive Go/No Go.</a:t>
            </a:r>
          </a:p>
        </p:txBody>
      </p:sp>
    </p:spTree>
    <p:extLst>
      <p:ext uri="{BB962C8B-B14F-4D97-AF65-F5344CB8AC3E}">
        <p14:creationId xmlns:p14="http://schemas.microsoft.com/office/powerpoint/2010/main" val="2183888906"/>
      </p:ext>
    </p:extLst>
  </p:cSld>
  <p:clrMapOvr>
    <a:masterClrMapping/>
  </p:clrMapOvr>
  <p:transition spd="med"/>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Flow">
  <a:themeElements>
    <a:clrScheme name="Flow">
      <a:dk1>
        <a:sysClr val="windowText" lastClr="000000"/>
      </a:dk1>
      <a:lt1>
        <a:sysClr val="window" lastClr="FFFFFF"/>
      </a:lt1>
      <a:dk2>
        <a:srgbClr val="04617B"/>
      </a:dk2>
      <a:lt2>
        <a:srgbClr val="DBF5F9"/>
      </a:lt2>
      <a:accent1>
        <a:srgbClr val="0F6FC6"/>
      </a:accent1>
      <a:accent2>
        <a:srgbClr val="009DD9"/>
      </a:accent2>
      <a:accent3>
        <a:srgbClr val="0BD0D9"/>
      </a:accent3>
      <a:accent4>
        <a:srgbClr val="10CF9B"/>
      </a:accent4>
      <a:accent5>
        <a:srgbClr val="7CCA62"/>
      </a:accent5>
      <a:accent6>
        <a:srgbClr val="A5C249"/>
      </a:accent6>
      <a:hlink>
        <a:srgbClr val="E2D700"/>
      </a:hlink>
      <a:folHlink>
        <a:srgbClr val="85DFD0"/>
      </a:folHlink>
    </a:clrScheme>
    <a:fontScheme name="Flow">
      <a:majorFont>
        <a:latin typeface="Calibri"/>
        <a:ea typeface=""/>
        <a:cs typeface=""/>
        <a:font script="Jpan" typeface="ＭＳ Ｐゴシック"/>
        <a:font script="Hang" typeface="HY중고딕"/>
        <a:font script="Hans" typeface="隶书"/>
        <a:font script="Hant" typeface="微軟正黑體"/>
        <a:font script="Arab" typeface="Traditional Arabic"/>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ajorFont>
      <a:minorFont>
        <a:latin typeface="Constantia"/>
        <a:ea typeface=""/>
        <a:cs typeface=""/>
        <a:font script="Jpan" typeface="HGP明朝E"/>
        <a:font script="Hang" typeface="HY신명조"/>
        <a:font script="Hans" typeface="宋体"/>
        <a:font script="Hant" typeface="新細明體"/>
        <a:font script="Arab" typeface="Majalla UI"/>
        <a:font script="Hebr" typeface="David"/>
        <a:font script="Thai" typeface="Browalli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Flow">
      <a:fillStyleLst>
        <a:solidFill>
          <a:schemeClr val="phClr"/>
        </a:solidFill>
        <a:gradFill rotWithShape="1">
          <a:gsLst>
            <a:gs pos="0">
              <a:schemeClr val="phClr">
                <a:tint val="70000"/>
                <a:satMod val="130000"/>
              </a:schemeClr>
            </a:gs>
            <a:gs pos="43000">
              <a:schemeClr val="phClr">
                <a:tint val="44000"/>
                <a:satMod val="165000"/>
              </a:schemeClr>
            </a:gs>
            <a:gs pos="93000">
              <a:schemeClr val="phClr">
                <a:tint val="15000"/>
                <a:satMod val="165000"/>
              </a:schemeClr>
            </a:gs>
            <a:gs pos="100000">
              <a:schemeClr val="phClr">
                <a:tint val="5000"/>
                <a:satMod val="250000"/>
              </a:schemeClr>
            </a:gs>
          </a:gsLst>
          <a:path path="circle">
            <a:fillToRect l="50000" t="130000" r="50000" b="-30000"/>
          </a:path>
        </a:gradFill>
        <a:gradFill rotWithShape="1">
          <a:gsLst>
            <a:gs pos="0">
              <a:schemeClr val="phClr">
                <a:tint val="98000"/>
                <a:shade val="25000"/>
                <a:satMod val="250000"/>
              </a:schemeClr>
            </a:gs>
            <a:gs pos="68000">
              <a:schemeClr val="phClr">
                <a:tint val="86000"/>
                <a:satMod val="115000"/>
              </a:schemeClr>
            </a:gs>
            <a:gs pos="100000">
              <a:schemeClr val="phClr">
                <a:tint val="50000"/>
                <a:satMod val="150000"/>
              </a:schemeClr>
            </a:gs>
          </a:gsLst>
          <a:path path="circle">
            <a:fillToRect l="50000" t="130000" r="50000" b="-30000"/>
          </a:path>
        </a:gradFill>
      </a:fillStyleLst>
      <a:lnStyleLst>
        <a:ln w="9525" cap="flat" cmpd="sng" algn="ctr">
          <a:solidFill>
            <a:schemeClr val="phClr">
              <a:shade val="50000"/>
              <a:satMod val="103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57150" dist="38100" dir="5400000" algn="ctr" rotWithShape="0">
              <a:schemeClr val="phClr">
                <a:shade val="9000"/>
                <a:satMod val="105000"/>
                <a:alpha val="48000"/>
              </a:schemeClr>
            </a:outerShdw>
          </a:effectLst>
        </a:effectStyle>
        <a:effectStyle>
          <a:effectLst>
            <a:outerShdw blurRad="57150" dist="38100" dir="5400000" algn="ctr" rotWithShape="0">
              <a:schemeClr val="phClr">
                <a:shade val="9000"/>
                <a:satMod val="105000"/>
                <a:alpha val="48000"/>
              </a:schemeClr>
            </a:outerShdw>
          </a:effectLst>
        </a:effectStyle>
        <a:effectStyle>
          <a:effectLst>
            <a:outerShdw blurRad="57150" dist="38100" dir="5400000" algn="ctr" rotWithShape="0">
              <a:schemeClr val="phClr">
                <a:shade val="9000"/>
                <a:satMod val="105000"/>
                <a:alpha val="48000"/>
              </a:schemeClr>
            </a:outerShdw>
          </a:effectLst>
          <a:scene3d>
            <a:camera prst="orthographicFront" fov="0">
              <a:rot lat="0" lon="0" rev="0"/>
            </a:camera>
            <a:lightRig rig="glow" dir="tl">
              <a:rot lat="0" lon="0" rev="900000"/>
            </a:lightRig>
          </a:scene3d>
          <a:sp3d prstMaterial="powder">
            <a:bevelT w="25400" h="38100"/>
          </a:sp3d>
        </a:effectStyle>
      </a:effectStyleLst>
      <a:bgFillStyleLst>
        <a:solidFill>
          <a:schemeClr val="phClr"/>
        </a:solidFill>
        <a:gradFill rotWithShape="1">
          <a:gsLst>
            <a:gs pos="0">
              <a:schemeClr val="phClr">
                <a:tint val="80000"/>
                <a:satMod val="400000"/>
              </a:schemeClr>
            </a:gs>
            <a:gs pos="25000">
              <a:schemeClr val="phClr">
                <a:tint val="83000"/>
                <a:satMod val="320000"/>
              </a:schemeClr>
            </a:gs>
            <a:gs pos="100000">
              <a:schemeClr val="phClr">
                <a:shade val="15000"/>
                <a:satMod val="320000"/>
              </a:schemeClr>
            </a:gs>
          </a:gsLst>
          <a:path path="circle">
            <a:fillToRect l="10000" t="110000" r="10000" b="100000"/>
          </a:path>
        </a:gradFill>
        <a:blipFill>
          <a:blip xmlns:r="http://schemas.openxmlformats.org/officeDocument/2006/relationships" r:embed="rId1">
            <a:duotone>
              <a:schemeClr val="phClr">
                <a:shade val="90000"/>
                <a:satMod val="150000"/>
              </a:schemeClr>
              <a:schemeClr val="phClr">
                <a:tint val="88000"/>
                <a:satMod val="150000"/>
              </a:schemeClr>
            </a:duotone>
          </a:blip>
          <a:tile tx="0" ty="0" sx="65000" sy="65000" flip="none" algn="tl"/>
        </a:blipFill>
      </a:bgFillStyleLst>
    </a:fmtScheme>
  </a:themeElements>
  <a:objectDefaults/>
  <a:extraClrSchemeLst/>
</a:theme>
</file>

<file path=ppt/theme/theme2.xml><?xml version="1.0" encoding="utf-8"?>
<a:theme xmlns:a="http://schemas.openxmlformats.org/drawingml/2006/main" name="Office Them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Override1.xml><?xml version="1.0" encoding="utf-8"?>
<a:themeOverride xmlns:a="http://schemas.openxmlformats.org/drawingml/2006/main">
  <a:clrScheme name="Flow">
    <a:dk1>
      <a:sysClr val="windowText" lastClr="000000"/>
    </a:dk1>
    <a:lt1>
      <a:sysClr val="window" lastClr="FFFFFF"/>
    </a:lt1>
    <a:dk2>
      <a:srgbClr val="04617B"/>
    </a:dk2>
    <a:lt2>
      <a:srgbClr val="DBF5F9"/>
    </a:lt2>
    <a:accent1>
      <a:srgbClr val="0F6FC6"/>
    </a:accent1>
    <a:accent2>
      <a:srgbClr val="009DD9"/>
    </a:accent2>
    <a:accent3>
      <a:srgbClr val="0BD0D9"/>
    </a:accent3>
    <a:accent4>
      <a:srgbClr val="10CF9B"/>
    </a:accent4>
    <a:accent5>
      <a:srgbClr val="7CCA62"/>
    </a:accent5>
    <a:accent6>
      <a:srgbClr val="A5C249"/>
    </a:accent6>
    <a:hlink>
      <a:srgbClr val="E2D700"/>
    </a:hlink>
    <a:folHlink>
      <a:srgbClr val="85DFD0"/>
    </a:folHlink>
  </a:clrScheme>
</a:themeOverride>
</file>

<file path=ppt/theme/themeOverride2.xml><?xml version="1.0" encoding="utf-8"?>
<a:themeOverride xmlns:a="http://schemas.openxmlformats.org/drawingml/2006/main">
  <a:clrScheme name="Flow">
    <a:dk1>
      <a:sysClr val="windowText" lastClr="000000"/>
    </a:dk1>
    <a:lt1>
      <a:sysClr val="window" lastClr="FFFFFF"/>
    </a:lt1>
    <a:dk2>
      <a:srgbClr val="04617B"/>
    </a:dk2>
    <a:lt2>
      <a:srgbClr val="DBF5F9"/>
    </a:lt2>
    <a:accent1>
      <a:srgbClr val="0F6FC6"/>
    </a:accent1>
    <a:accent2>
      <a:srgbClr val="009DD9"/>
    </a:accent2>
    <a:accent3>
      <a:srgbClr val="0BD0D9"/>
    </a:accent3>
    <a:accent4>
      <a:srgbClr val="10CF9B"/>
    </a:accent4>
    <a:accent5>
      <a:srgbClr val="7CCA62"/>
    </a:accent5>
    <a:accent6>
      <a:srgbClr val="A5C249"/>
    </a:accent6>
    <a:hlink>
      <a:srgbClr val="E2D700"/>
    </a:hlink>
    <a:folHlink>
      <a:srgbClr val="85DFD0"/>
    </a:folHlink>
  </a:clrScheme>
</a:themeOverrid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_rels/item4.xml.rels><?xml version="1.0" encoding="UTF-8" standalone="yes"?>
<Relationships xmlns="http://schemas.openxmlformats.org/package/2006/relationships"><Relationship Id="rId1" Type="http://schemas.openxmlformats.org/officeDocument/2006/relationships/customXmlProps" Target="itemProps4.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FF57B41A12518841849AE1045EF6A413" ma:contentTypeVersion="0" ma:contentTypeDescription="Create a new document." ma:contentTypeScope="" ma:versionID="d27d1cd3de869791748ba5fb27764ad2">
  <xsd:schema xmlns:xsd="http://www.w3.org/2001/XMLSchema" xmlns:xs="http://www.w3.org/2001/XMLSchema" xmlns:p="http://schemas.microsoft.com/office/2006/metadata/properties" xmlns:ns2="b9d87d8e-2e07-46b2-92a5-8b8b5755d768" targetNamespace="http://schemas.microsoft.com/office/2006/metadata/properties" ma:root="true" ma:fieldsID="0e77461395c912487d40392114bd15f3" ns2:_="">
    <xsd:import namespace="b9d87d8e-2e07-46b2-92a5-8b8b5755d768"/>
    <xsd:element name="properties">
      <xsd:complexType>
        <xsd:sequence>
          <xsd:element name="documentManagement">
            <xsd:complexType>
              <xsd:all>
                <xsd:element ref="ns2:_dlc_DocId" minOccurs="0"/>
                <xsd:element ref="ns2:_dlc_DocIdUrl" minOccurs="0"/>
                <xsd:element ref="ns2:_dlc_DocIdPersistId"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b9d87d8e-2e07-46b2-92a5-8b8b5755d768" elementFormDefault="qualified">
    <xsd:import namespace="http://schemas.microsoft.com/office/2006/documentManagement/types"/>
    <xsd:import namespace="http://schemas.microsoft.com/office/infopath/2007/PartnerControls"/>
    <xsd:element name="_dlc_DocId" ma:index="8" nillable="true" ma:displayName="Document ID Value" ma:description="The value of the document ID assigned to this item." ma:internalName="_dlc_DocId" ma:readOnly="true">
      <xsd:simpleType>
        <xsd:restriction base="dms:Text"/>
      </xsd:simpleType>
    </xsd:element>
    <xsd:element name="_dlc_DocIdUrl" ma:index="9" nillable="true" ma:displayName="Document ID" ma:description="Permanent link to this document." ma:hidden="true" ma:internalName="_dlc_DocIdUrl" ma:readOnly="true">
      <xsd:complexType>
        <xsd:complexContent>
          <xsd:extension base="dms:URL">
            <xsd:sequence>
              <xsd:element name="Url" type="dms:ValidUrl" minOccurs="0" nillable="true"/>
              <xsd:element name="Description" type="xsd:string" nillable="true"/>
            </xsd:sequence>
          </xsd:extension>
        </xsd:complexContent>
      </xsd:complexType>
    </xsd:element>
    <xsd:element name="_dlc_DocIdPersistId" ma:index="10" nillable="true" ma:displayName="Persist ID" ma:description="Keep ID on add." ma:hidden="true" ma:internalName="_dlc_DocIdPersistId" ma:readOnly="true">
      <xsd:simpleType>
        <xsd:restriction base="dms:Boolea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spe:Receivers xmlns:spe="http://schemas.microsoft.com/sharepoint/events">
  <Receiver>
    <Name>Document ID Generator</Name>
    <Synchronization>Synchronous</Synchronization>
    <Type>10001</Type>
    <SequenceNumber>1000</SequenceNumber>
    <Assembly>Microsoft.Office.DocumentManagement, Version=14.0.0.0, Culture=neutral, PublicKeyToken=71e9bce111e9429c</Assembly>
    <Class>Microsoft.Office.DocumentManagement.Internal.DocIdHandler</Class>
    <Data/>
    <Filter/>
  </Receiver>
  <Receiver>
    <Name>Document ID Generator</Name>
    <Synchronization>Synchronous</Synchronization>
    <Type>10002</Type>
    <SequenceNumber>1001</SequenceNumber>
    <Assembly>Microsoft.Office.DocumentManagement, Version=14.0.0.0, Culture=neutral, PublicKeyToken=71e9bce111e9429c</Assembly>
    <Class>Microsoft.Office.DocumentManagement.Internal.DocIdHandler</Class>
    <Data/>
    <Filter/>
  </Receiver>
  <Receiver>
    <Name>Document ID Generator</Name>
    <Synchronization>Synchronous</Synchronization>
    <Type>10004</Type>
    <SequenceNumber>1002</SequenceNumber>
    <Assembly>Microsoft.Office.DocumentManagement, Version=14.0.0.0, Culture=neutral, PublicKeyToken=71e9bce111e9429c</Assembly>
    <Class>Microsoft.Office.DocumentManagement.Internal.DocIdHandler</Class>
    <Data/>
    <Filter/>
  </Receiver>
  <Receiver>
    <Name>Document ID Generator</Name>
    <Synchronization>Synchronous</Synchronization>
    <Type>10006</Type>
    <SequenceNumber>1003</SequenceNumber>
    <Assembly>Microsoft.Office.DocumentManagement, Version=14.0.0.0, Culture=neutral, PublicKeyToken=71e9bce111e9429c</Assembly>
    <Class>Microsoft.Office.DocumentManagement.Internal.DocIdHandler</Class>
    <Data/>
    <Filter/>
  </Receiver>
</spe:Receivers>
</file>

<file path=customXml/item3.xml><?xml version="1.0" encoding="utf-8"?>
<?mso-contentType ?>
<FormTemplates xmlns="http://schemas.microsoft.com/sharepoint/v3/contenttype/forms">
  <Display>DocumentLibraryForm</Display>
  <Edit>DocumentLibraryForm</Edit>
  <New>DocumentLibraryForm</New>
</FormTemplates>
</file>

<file path=customXml/item4.xml><?xml version="1.0" encoding="utf-8"?>
<p:properties xmlns:p="http://schemas.microsoft.com/office/2006/metadata/properties" xmlns:xsi="http://www.w3.org/2001/XMLSchema-instance" xmlns:pc="http://schemas.microsoft.com/office/infopath/2007/PartnerControls">
  <documentManagement>
    <_dlc_DocId xmlns="b9d87d8e-2e07-46b2-92a5-8b8b5755d768">DC3HDHFYPPD6-1774941245-8</_dlc_DocId>
    <_dlc_DocIdUrl xmlns="b9d87d8e-2e07-46b2-92a5-8b8b5755d768">
      <Url>https://cg.portal.uscg.mil/communities/erats/CS/FSO-PVA FOT/_layouts/DocIdRedir.aspx?ID=DC3HDHFYPPD6-1774941245-8</Url>
      <Description>DC3HDHFYPPD6-1774941245-8</Description>
    </_dlc_DocIdUrl>
  </documentManagement>
</p:properties>
</file>

<file path=customXml/itemProps1.xml><?xml version="1.0" encoding="utf-8"?>
<ds:datastoreItem xmlns:ds="http://schemas.openxmlformats.org/officeDocument/2006/customXml" ds:itemID="{158B27D9-6284-4080-BD32-8CBFDCE77F3F}"/>
</file>

<file path=customXml/itemProps2.xml><?xml version="1.0" encoding="utf-8"?>
<ds:datastoreItem xmlns:ds="http://schemas.openxmlformats.org/officeDocument/2006/customXml" ds:itemID="{9B2398DE-57F4-4551-9545-EE701E563FC3}">
  <ds:schemaRefs>
    <ds:schemaRef ds:uri="http://schemas.microsoft.com/sharepoint/events"/>
  </ds:schemaRefs>
</ds:datastoreItem>
</file>

<file path=customXml/itemProps3.xml><?xml version="1.0" encoding="utf-8"?>
<ds:datastoreItem xmlns:ds="http://schemas.openxmlformats.org/officeDocument/2006/customXml" ds:itemID="{95BEBEE5-3522-4A32-A9EF-98BE4E438014}">
  <ds:schemaRefs>
    <ds:schemaRef ds:uri="http://schemas.microsoft.com/sharepoint/v3/contenttype/forms"/>
  </ds:schemaRefs>
</ds:datastoreItem>
</file>

<file path=customXml/itemProps4.xml><?xml version="1.0" encoding="utf-8"?>
<ds:datastoreItem xmlns:ds="http://schemas.openxmlformats.org/officeDocument/2006/customXml" ds:itemID="{65F94432-F1DA-4A0B-90A6-C5789D2FE7FE}">
  <ds:schemaRefs>
    <ds:schemaRef ds:uri="http://purl.org/dc/terms/"/>
    <ds:schemaRef ds:uri="http://schemas.openxmlformats.org/package/2006/metadata/core-properties"/>
    <ds:schemaRef ds:uri="http://purl.org/dc/dcmitype/"/>
    <ds:schemaRef ds:uri="http://schemas.microsoft.com/office/infopath/2007/PartnerControls"/>
    <ds:schemaRef ds:uri="http://schemas.microsoft.com/office/2006/documentManagement/types"/>
    <ds:schemaRef ds:uri="http://schemas.microsoft.com/office/2006/metadata/properties"/>
    <ds:schemaRef ds:uri="b9d87d8e-2e07-46b2-92a5-8b8b5755d768"/>
    <ds:schemaRef ds:uri="http://www.w3.org/XML/1998/namespace"/>
    <ds:schemaRef ds:uri="http://purl.org/dc/elements/1.1/"/>
  </ds:schemaRefs>
</ds:datastoreItem>
</file>

<file path=docProps/app.xml><?xml version="1.0" encoding="utf-8"?>
<Properties xmlns="http://schemas.openxmlformats.org/officeDocument/2006/extended-properties" xmlns:vt="http://schemas.openxmlformats.org/officeDocument/2006/docPropsVTypes">
  <Template/>
  <TotalTime>26542</TotalTime>
  <Words>836</Words>
  <Application>Microsoft Office PowerPoint</Application>
  <PresentationFormat>On-screen Show (4:3)</PresentationFormat>
  <Paragraphs>85</Paragraphs>
  <Slides>11</Slides>
  <Notes>8</Notes>
  <HiddenSlides>0</HiddenSlides>
  <MMClips>10</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11</vt:i4>
      </vt:variant>
    </vt:vector>
  </HeadingPairs>
  <TitlesOfParts>
    <vt:vector size="19" baseType="lpstr">
      <vt:lpstr>Arial</vt:lpstr>
      <vt:lpstr>Calibri</vt:lpstr>
      <vt:lpstr>Constantia</vt:lpstr>
      <vt:lpstr>Trebuchet MS</vt:lpstr>
      <vt:lpstr>Verdana</vt:lpstr>
      <vt:lpstr>Wingdings</vt:lpstr>
      <vt:lpstr>Wingdings 2</vt:lpstr>
      <vt:lpstr>Flow</vt:lpstr>
      <vt:lpstr> Unit 6. SIK Rations Lesson 1.  Claim SIK Rations</vt:lpstr>
      <vt:lpstr>PowerPoint Presentation</vt:lpstr>
      <vt:lpstr>Objective(s)</vt:lpstr>
      <vt:lpstr>Lecture Agenda</vt:lpstr>
      <vt:lpstr>Subsistence-In-Kind</vt:lpstr>
      <vt:lpstr>How does an FSO Determine how many Unit Members to Claim as SIK? </vt:lpstr>
      <vt:lpstr>Sample Personnel Tracker (Shows Leave/TDY Status per Unit Member)</vt:lpstr>
      <vt:lpstr>Document SIK in Form CG-3123 (PVAISW “Ration Memorandum” Form CG-3123, Columns Z through AJ) </vt:lpstr>
      <vt:lpstr>Documenting SIK, continued</vt:lpstr>
      <vt:lpstr>Summary and Review</vt:lpstr>
      <vt:lpstr> Congratulations! You have completed the LECTURE for Unit 6. Lesson 1. SIK Rations</vt:lpstr>
    </vt:vector>
  </TitlesOfParts>
  <Company>University of Central Florida</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Slide 1</dc:title>
  <dc:creator>rashley</dc:creator>
  <cp:lastModifiedBy>LJ pfeifer</cp:lastModifiedBy>
  <cp:revision>2220</cp:revision>
  <dcterms:created xsi:type="dcterms:W3CDTF">2004-08-24T01:58:17Z</dcterms:created>
  <dcterms:modified xsi:type="dcterms:W3CDTF">2020-05-02T21:22:31Z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0x010100FF57B41A12518841849AE1045EF6A413</vt:lpwstr>
  </property>
  <property fmtid="{D5CDD505-2E9C-101B-9397-08002B2CF9AE}" pid="3" name="_dlc_DocIdItemGuid">
    <vt:lpwstr>1c17636b-993f-4544-ac53-5be95682677a</vt:lpwstr>
  </property>
</Properties>
</file>