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5"/>
  </p:sldMasterIdLst>
  <p:notesMasterIdLst>
    <p:notesMasterId r:id="rId15"/>
  </p:notesMasterIdLst>
  <p:handoutMasterIdLst>
    <p:handoutMasterId r:id="rId16"/>
  </p:handoutMasterIdLst>
  <p:sldIdLst>
    <p:sldId id="265" r:id="rId6"/>
    <p:sldId id="410" r:id="rId7"/>
    <p:sldId id="419" r:id="rId8"/>
    <p:sldId id="385" r:id="rId9"/>
    <p:sldId id="426" r:id="rId10"/>
    <p:sldId id="427" r:id="rId11"/>
    <p:sldId id="428" r:id="rId12"/>
    <p:sldId id="429" r:id="rId13"/>
    <p:sldId id="440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FFFF"/>
    <a:srgbClr val="820000"/>
    <a:srgbClr val="F8F8F8"/>
    <a:srgbClr val="996633"/>
    <a:srgbClr val="CC6600"/>
    <a:srgbClr val="828844"/>
    <a:srgbClr val="E3EDF1"/>
    <a:srgbClr val="D3E3E9"/>
    <a:srgbClr val="D6E5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95" autoAdjust="0"/>
    <p:restoredTop sz="80142" autoAdjust="0"/>
  </p:normalViewPr>
  <p:slideViewPr>
    <p:cSldViewPr>
      <p:cViewPr varScale="1">
        <p:scale>
          <a:sx n="42" d="100"/>
          <a:sy n="42" d="100"/>
        </p:scale>
        <p:origin x="1659" y="4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1364C8E3-608F-40F5-9085-CEC5B29B2D0B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03EBE965-38D6-426C-8C66-B6FFC58DEE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F38DF4E-8A06-4B83-B8CA-894AD511DA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7, Manage Sale of Meals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Anthony Ciurlino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FIRST LESSON IN UNIT 7 IS “Document a Sale of Meal”.  This lesson discusses what</a:t>
            </a:r>
            <a:r>
              <a:rPr lang="en-US" baseline="0" dirty="0"/>
              <a:t> is required for an SOP and how the FSO prepares one</a:t>
            </a:r>
            <a:r>
              <a:rPr lang="en-US" dirty="0"/>
              <a:t>.</a:t>
            </a:r>
          </a:p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DD84B-60EF-494E-B8AE-F34C74359582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446C17-B000-4155-A1D4-79B4FD21C70A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370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7646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471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0961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446C17-B000-4155-A1D4-79B4FD21C70A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4831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DD84B-60EF-494E-B8AE-F34C74359582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376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9628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03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8476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823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00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86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6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427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922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12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4038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E7F-E8F1-498A-932A-69F05BD62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85204"/>
            <a:ext cx="7851648" cy="2167596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dirty="0"/>
              <a:t>Unit 11. FSO Responsibilities</a:t>
            </a:r>
            <a:br>
              <a:rPr lang="en-US" dirty="0"/>
            </a:br>
            <a:r>
              <a:rPr lang="en-US" sz="4900" dirty="0"/>
              <a:t>Lesson 2.</a:t>
            </a:r>
            <a:br>
              <a:rPr lang="en-US" sz="4900" dirty="0"/>
            </a:br>
            <a:r>
              <a:rPr lang="en-US" sz="4900" dirty="0"/>
              <a:t> Standard </a:t>
            </a:r>
            <a:r>
              <a:rPr lang="en-US" sz="4900"/>
              <a:t>Operating Procedures</a:t>
            </a:r>
            <a:endParaRPr lang="en-US" sz="4900" dirty="0"/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CBA28187-62C7-4901-965B-FF565CA80C9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974" y="39624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24000" y="56907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8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590800"/>
            <a:ext cx="8153400" cy="3535363"/>
          </a:xfrm>
        </p:spPr>
        <p:txBody>
          <a:bodyPr/>
          <a:lstStyle/>
          <a:p>
            <a:r>
              <a:rPr lang="en-US" dirty="0"/>
              <a:t>Given designation as an FSO, Coast Guard Dining Facility (CGDF) files, a computer with CS Portal access, and Job Aid “How to create a CGDF Standing Operating Procedures (SOP)”, CREATE the Unit’s CGDF SOP with 100% accuracy. (TPO)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44E7BE8-74A5-4998-8AD2-1157F4F82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Objective(s)</a:t>
            </a:r>
          </a:p>
        </p:txBody>
      </p:sp>
      <p:pic>
        <p:nvPicPr>
          <p:cNvPr id="7" name="Picture 6" descr="USCGShield.png">
            <a:extLst>
              <a:ext uri="{FF2B5EF4-FFF2-40B4-BE49-F238E27FC236}">
                <a16:creationId xmlns:a16="http://schemas.microsoft.com/office/drawing/2014/main" id="{98951123-579D-477C-B1D1-82EBC37E967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52400"/>
            <a:ext cx="99060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33600" y="6046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69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609600" y="2514600"/>
            <a:ext cx="7924800" cy="38862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SOP Requirements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How to access SOP Template from CS Portal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SOP Template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Review</a:t>
            </a:r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Wingdings" pitchFamily="2" charset="2"/>
              <a:buAutoNum type="arabicPeriod"/>
              <a:defRPr/>
            </a:pPr>
            <a:endParaRPr lang="en-US" sz="3600" dirty="0"/>
          </a:p>
          <a:p>
            <a:pPr eaLnBrk="1" hangingPunct="1">
              <a:buClr>
                <a:srgbClr val="820000"/>
              </a:buClr>
              <a:buFont typeface="Arial" charset="0"/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FAA7A-3606-4599-BEAA-56A287261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Agenda</a:t>
            </a:r>
          </a:p>
        </p:txBody>
      </p:sp>
      <p:pic>
        <p:nvPicPr>
          <p:cNvPr id="5" name="Picture 4" descr="USCGShield.png">
            <a:extLst>
              <a:ext uri="{FF2B5EF4-FFF2-40B4-BE49-F238E27FC236}">
                <a16:creationId xmlns:a16="http://schemas.microsoft.com/office/drawing/2014/main" id="{D5CA6533-BC48-4C2C-A291-FE77DA98743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1612900" cy="149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" y="6711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18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800" dirty="0"/>
              <a:t>SOP Requirements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828800"/>
            <a:ext cx="73152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Unit specific written instructions on personnel duties and responsibilities</a:t>
            </a: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Maintaining refrigerated spaces’ temperature logs</a:t>
            </a: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On-the-job training for the CO’s or OINC’s approval to guide CGDF personnel</a:t>
            </a: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Equipment operation, safety, and sanitation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Break out and sales procedures</a:t>
            </a: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latin typeface="+mn-lt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9600" y="47434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5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00150"/>
          </a:xfrm>
        </p:spPr>
        <p:txBody>
          <a:bodyPr/>
          <a:lstStyle/>
          <a:p>
            <a:pPr algn="ctr"/>
            <a:r>
              <a:rPr lang="en-US" sz="4000" dirty="0"/>
              <a:t>How to access SOP Template </a:t>
            </a:r>
            <a:br>
              <a:rPr lang="en-US" sz="4000" dirty="0"/>
            </a:br>
            <a:r>
              <a:rPr lang="en-US" sz="4000" dirty="0"/>
              <a:t>from CS Portal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981200"/>
            <a:ext cx="6400800" cy="4343400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78221" y="5117068"/>
            <a:ext cx="1143001" cy="7386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Click “Knowledge Repository”</a:t>
            </a:r>
          </a:p>
        </p:txBody>
      </p:sp>
      <p:sp>
        <p:nvSpPr>
          <p:cNvPr id="4" name="Rectangle 3"/>
          <p:cNvSpPr/>
          <p:nvPr/>
        </p:nvSpPr>
        <p:spPr>
          <a:xfrm>
            <a:off x="2133600" y="5410200"/>
            <a:ext cx="1066800" cy="1524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>
            <a:stCxn id="5" idx="3"/>
            <a:endCxn id="4" idx="1"/>
          </p:cNvCxnSpPr>
          <p:nvPr/>
        </p:nvCxnSpPr>
        <p:spPr>
          <a:xfrm>
            <a:off x="1621222" y="5486400"/>
            <a:ext cx="512378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8221" y="95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277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2743200"/>
            <a:ext cx="5477639" cy="2000529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52550"/>
          </a:xfrm>
        </p:spPr>
        <p:txBody>
          <a:bodyPr/>
          <a:lstStyle/>
          <a:p>
            <a:pPr algn="ctr"/>
            <a:r>
              <a:rPr lang="en-US" sz="4000" dirty="0"/>
              <a:t>How to access SOP Template</a:t>
            </a:r>
            <a:br>
              <a:rPr lang="en-US" sz="4000" dirty="0"/>
            </a:br>
            <a:r>
              <a:rPr lang="en-US" sz="4000" dirty="0"/>
              <a:t>from CS Portal, continued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3834824"/>
            <a:ext cx="1143001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SCROLL DOWN and Click</a:t>
            </a:r>
          </a:p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“SOP Template”</a:t>
            </a:r>
          </a:p>
        </p:txBody>
      </p:sp>
      <p:sp>
        <p:nvSpPr>
          <p:cNvPr id="4" name="Rectangle 3"/>
          <p:cNvSpPr/>
          <p:nvPr/>
        </p:nvSpPr>
        <p:spPr>
          <a:xfrm>
            <a:off x="3048000" y="4267200"/>
            <a:ext cx="1371600" cy="304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>
            <a:stCxn id="5" idx="3"/>
            <a:endCxn id="4" idx="1"/>
          </p:cNvCxnSpPr>
          <p:nvPr/>
        </p:nvCxnSpPr>
        <p:spPr>
          <a:xfrm>
            <a:off x="1828801" y="4419600"/>
            <a:ext cx="1219199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100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202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42950"/>
          </a:xfrm>
        </p:spPr>
        <p:txBody>
          <a:bodyPr/>
          <a:lstStyle/>
          <a:p>
            <a:pPr algn="ctr"/>
            <a:r>
              <a:rPr lang="en-US" sz="4800" dirty="0"/>
              <a:t>SOP Template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47800"/>
            <a:ext cx="8153400" cy="4953000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1148" y="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28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6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609600" y="2590800"/>
            <a:ext cx="7924800" cy="38100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SOP Requirements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How to access SOP Template from CS Portal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SOP Template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Questions?</a:t>
            </a:r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Wingdings" pitchFamily="2" charset="2"/>
              <a:buAutoNum type="arabicPeriod"/>
              <a:defRPr/>
            </a:pPr>
            <a:endParaRPr lang="en-US" sz="3600" dirty="0"/>
          </a:p>
          <a:p>
            <a:pPr eaLnBrk="1" hangingPunct="1">
              <a:buClr>
                <a:srgbClr val="820000"/>
              </a:buClr>
              <a:buFont typeface="Arial" charset="0"/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FAA7A-3606-4599-BEAA-56A287261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Summary and Review</a:t>
            </a:r>
          </a:p>
        </p:txBody>
      </p:sp>
      <p:pic>
        <p:nvPicPr>
          <p:cNvPr id="5" name="Picture 4" descr="USCGShield.png">
            <a:extLst>
              <a:ext uri="{FF2B5EF4-FFF2-40B4-BE49-F238E27FC236}">
                <a16:creationId xmlns:a16="http://schemas.microsoft.com/office/drawing/2014/main" id="{D5CA6533-BC48-4C2C-A291-FE77DA98743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1612900" cy="149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0891" y="7048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518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E7F-E8F1-498A-932A-69F05BD62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878389"/>
            <a:ext cx="8600440" cy="1621656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dirty="0"/>
              <a:t>Congratulations!</a:t>
            </a:r>
            <a:br>
              <a:rPr lang="en-US" dirty="0"/>
            </a:br>
            <a:r>
              <a:rPr lang="en-US" sz="3600" dirty="0">
                <a:solidFill>
                  <a:schemeClr val="tx1"/>
                </a:solidFill>
              </a:rPr>
              <a:t>You have completed the LECTURE for Unit 11. Lesson 2. SOP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CBA28187-62C7-4901-965B-FF565CA80C9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2667000"/>
            <a:ext cx="1790700" cy="162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1D402A-D623-4ECE-83A1-329D2491C03D}"/>
              </a:ext>
            </a:extLst>
          </p:cNvPr>
          <p:cNvSpPr txBox="1"/>
          <p:nvPr/>
        </p:nvSpPr>
        <p:spPr>
          <a:xfrm>
            <a:off x="228600" y="4419600"/>
            <a:ext cx="8915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n-lt"/>
              </a:rPr>
              <a:t>Next Steps: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Refer to User Guide (Unit 11, Lesson 2) for instructions on how to complete PRACTICE.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Access </a:t>
            </a:r>
            <a:r>
              <a:rPr lang="en-US" sz="2000" dirty="0" err="1">
                <a:latin typeface="+mn-lt"/>
              </a:rPr>
              <a:t>milSuite</a:t>
            </a:r>
            <a:r>
              <a:rPr lang="en-US" sz="2000" dirty="0">
                <a:latin typeface="+mn-lt"/>
              </a:rPr>
              <a:t> U11,L2 “PRACTICE” section to complete Practice.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Submit your practice to instructor for feedback.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After successful completion of your practice activity, access User Guide and </a:t>
            </a:r>
            <a:r>
              <a:rPr lang="en-US" sz="2000" dirty="0" err="1">
                <a:latin typeface="+mn-lt"/>
              </a:rPr>
              <a:t>milSuite</a:t>
            </a:r>
            <a:r>
              <a:rPr lang="en-US" sz="2000" dirty="0">
                <a:latin typeface="+mn-lt"/>
              </a:rPr>
              <a:t> to complete ASSESSMENT, then submit for instructor evaluation.</a:t>
            </a:r>
          </a:p>
        </p:txBody>
      </p:sp>
    </p:spTree>
    <p:extLst>
      <p:ext uri="{BB962C8B-B14F-4D97-AF65-F5344CB8AC3E}">
        <p14:creationId xmlns:p14="http://schemas.microsoft.com/office/powerpoint/2010/main" val="2183888906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DC3HDHFYPPD6-1853243113-5</_dlc_DocId>
    <_dlc_DocIdUrl xmlns="b9d87d8e-2e07-46b2-92a5-8b8b5755d768">
      <Url>https://cg.portal.uscg.mil/communities/erats/CS/FSO-PVA FOT/_layouts/DocIdRedir.aspx?ID=DC3HDHFYPPD6-1853243113-5</Url>
      <Description>DC3HDHFYPPD6-1853243113-5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7A322E4D2FFB459F37E9AF68E61E51" ma:contentTypeVersion="0" ma:contentTypeDescription="Create a new document." ma:contentTypeScope="" ma:versionID="ccd185a3104259e9fee13773112ad2e4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95BEBEE5-3522-4A32-A9EF-98BE4E43801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94432-F1DA-4A0B-90A6-C5789D2FE7FE}">
  <ds:schemaRefs>
    <ds:schemaRef ds:uri="http://schemas.microsoft.com/office/2006/documentManagement/types"/>
    <ds:schemaRef ds:uri="b9d87d8e-2e07-46b2-92a5-8b8b5755d768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E2B1A48-FA6B-42E3-9274-AE46A07584D0}"/>
</file>

<file path=customXml/itemProps4.xml><?xml version="1.0" encoding="utf-8"?>
<ds:datastoreItem xmlns:ds="http://schemas.openxmlformats.org/officeDocument/2006/customXml" ds:itemID="{9B2398DE-57F4-4551-9545-EE701E563FC3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25508</TotalTime>
  <Words>418</Words>
  <Application>Microsoft Office PowerPoint</Application>
  <PresentationFormat>On-screen Show (4:3)</PresentationFormat>
  <Paragraphs>55</Paragraphs>
  <Slides>9</Slides>
  <Notes>8</Notes>
  <HiddenSlides>0</HiddenSlides>
  <MMClips>8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Constantia</vt:lpstr>
      <vt:lpstr>Trebuchet MS</vt:lpstr>
      <vt:lpstr>Verdana</vt:lpstr>
      <vt:lpstr>Wingdings</vt:lpstr>
      <vt:lpstr>Wingdings 2</vt:lpstr>
      <vt:lpstr>Flow</vt:lpstr>
      <vt:lpstr> Unit 11. FSO Responsibilities Lesson 2.  Standard Operating Procedures</vt:lpstr>
      <vt:lpstr>Objective(s)</vt:lpstr>
      <vt:lpstr>Agenda</vt:lpstr>
      <vt:lpstr>SOP Requirements</vt:lpstr>
      <vt:lpstr>How to access SOP Template  from CS Portal</vt:lpstr>
      <vt:lpstr>How to access SOP Template from CS Portal, continued</vt:lpstr>
      <vt:lpstr>SOP Template</vt:lpstr>
      <vt:lpstr>Summary and Review</vt:lpstr>
      <vt:lpstr> Congratulations! You have completed the LECTURE for Unit 11. Lesson 2. SOP</vt:lpstr>
    </vt:vector>
  </TitlesOfParts>
  <Company>University of Central Florida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rashley</dc:creator>
  <cp:lastModifiedBy>LJ pfeifer</cp:lastModifiedBy>
  <cp:revision>2142</cp:revision>
  <dcterms:created xsi:type="dcterms:W3CDTF">2004-08-24T01:58:17Z</dcterms:created>
  <dcterms:modified xsi:type="dcterms:W3CDTF">2020-05-15T01:02:29Z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0x0101000F7A322E4D2FFB459F37E9AF68E61E51</vt:lpwstr>
  </property>
  <property fmtid="{D5CDD505-2E9C-101B-9397-08002B2CF9AE}" pid="3" name="_dlc_DocIdItemGuid">
    <vt:lpwstr>859f91fa-b237-4ef2-9bc3-134ed2c8e225</vt:lpwstr>
  </property>
</Properties>
</file>