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6"/>
  </p:notesMasterIdLst>
  <p:handoutMasterIdLst>
    <p:handoutMasterId r:id="rId17"/>
  </p:handoutMasterIdLst>
  <p:sldIdLst>
    <p:sldId id="265" r:id="rId6"/>
    <p:sldId id="410" r:id="rId7"/>
    <p:sldId id="419" r:id="rId8"/>
    <p:sldId id="385" r:id="rId9"/>
    <p:sldId id="430" r:id="rId10"/>
    <p:sldId id="426" r:id="rId11"/>
    <p:sldId id="427" r:id="rId12"/>
    <p:sldId id="428" r:id="rId13"/>
    <p:sldId id="431" r:id="rId14"/>
    <p:sldId id="44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FF"/>
    <a:srgbClr val="820000"/>
    <a:srgbClr val="F8F8F8"/>
    <a:srgbClr val="996633"/>
    <a:srgbClr val="CC6600"/>
    <a:srgbClr val="828844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95" autoAdjust="0"/>
    <p:restoredTop sz="80142" autoAdjust="0"/>
  </p:normalViewPr>
  <p:slideViewPr>
    <p:cSldViewPr>
      <p:cViewPr varScale="1">
        <p:scale>
          <a:sx n="42" d="100"/>
          <a:sy n="42" d="100"/>
        </p:scale>
        <p:origin x="1659" y="4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70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534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764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71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096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47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85204"/>
            <a:ext cx="7851648" cy="216759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Unit 11. FSO Responsibilities</a:t>
            </a:r>
            <a:br>
              <a:rPr lang="en-US" dirty="0"/>
            </a:br>
            <a:r>
              <a:rPr lang="en-US" sz="4900" dirty="0"/>
              <a:t>Lesson 3.</a:t>
            </a:r>
            <a:br>
              <a:rPr lang="en-US" sz="4900" dirty="0"/>
            </a:br>
            <a:r>
              <a:rPr lang="en-US" sz="4900" dirty="0"/>
              <a:t> </a:t>
            </a:r>
            <a:r>
              <a:rPr lang="en-US" sz="4400" dirty="0"/>
              <a:t>Food Safety and Sanitation Program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974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" y="27080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590800"/>
            <a:ext cx="8153400" cy="35353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Given designation as an FSO, Coast Guard Dining Facility (CGDF) files, a computer with CS Portal access, and Job Aid “How to create a CGDF Food Safety and Sanitation (FSS) Program”, CREATE the Unit’s CGDF FSS Program with 100% accuracy. (TPO)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7800" y="15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514600"/>
            <a:ext cx="7924800" cy="3886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FSS Program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access FSS Program Template from CS Portal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FSS Program Template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6800" y="5898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FSS Program Requirements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676400"/>
            <a:ext cx="73152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Appoint an FSO</a:t>
            </a: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Perform weekly food service facilities inspections</a:t>
            </a:r>
            <a:endParaRPr lang="en-US" sz="800" dirty="0">
              <a:latin typeface="+mn-lt"/>
            </a:endParaRPr>
          </a:p>
          <a:p>
            <a:pPr marL="800100" lvl="1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Inspections can be conducted by the Medical Department Representative (MDR) or other personnel designated by the CO/OIC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Complete and submit Food Service Establishment Inspection Report (CG-5145)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Conduct a daily walk-through inspection</a:t>
            </a:r>
          </a:p>
          <a:p>
            <a:pPr marL="800100" lvl="1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Observe employee practices, cleanliness, and signs of illness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5503" y="2476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447800"/>
          </a:xfrm>
        </p:spPr>
        <p:txBody>
          <a:bodyPr/>
          <a:lstStyle/>
          <a:p>
            <a:pPr algn="ctr"/>
            <a:r>
              <a:rPr lang="en-US" sz="4800" dirty="0"/>
              <a:t>FSS Program Requirements, continued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2057400"/>
            <a:ext cx="73152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Inspect and acquire food from approved sources, and properly handle food</a:t>
            </a: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Ensure food service equipment bears the NSF seal</a:t>
            </a:r>
            <a:endParaRPr lang="en-US" sz="24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Follow cleaning and disinfection procedures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Report foodborne diseases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Provide annual training on food service sanitation requirements and procedures</a:t>
            </a: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REVIEWED ANNUALLY</a:t>
            </a:r>
            <a:endParaRPr lang="en-US" sz="24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  <a:p>
            <a:pPr marL="342900" indent="-34290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2400" dirty="0">
              <a:latin typeface="+mn-lt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1886" y="1143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8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00150"/>
          </a:xfrm>
        </p:spPr>
        <p:txBody>
          <a:bodyPr/>
          <a:lstStyle/>
          <a:p>
            <a:pPr algn="ctr"/>
            <a:r>
              <a:rPr lang="en-US" sz="4000" dirty="0"/>
              <a:t>How to access FSS Program Template </a:t>
            </a:r>
            <a:br>
              <a:rPr lang="en-US" sz="4000" dirty="0"/>
            </a:br>
            <a:r>
              <a:rPr lang="en-US" sz="4000" dirty="0"/>
              <a:t>from CS Portal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981200"/>
            <a:ext cx="6400800" cy="434340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8221" y="5117068"/>
            <a:ext cx="1143001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Click “Knowledge Repository”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2133600" y="5410200"/>
            <a:ext cx="1066800" cy="1524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stCxn id="5" idx="3"/>
            <a:endCxn id="4" idx="1"/>
          </p:cNvCxnSpPr>
          <p:nvPr/>
        </p:nvCxnSpPr>
        <p:spPr>
          <a:xfrm>
            <a:off x="1621222" y="5486400"/>
            <a:ext cx="512378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6930" y="19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7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799775"/>
            <a:ext cx="5477639" cy="2000529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52550"/>
          </a:xfrm>
        </p:spPr>
        <p:txBody>
          <a:bodyPr/>
          <a:lstStyle/>
          <a:p>
            <a:pPr algn="ctr"/>
            <a:r>
              <a:rPr lang="en-US" sz="4000" dirty="0"/>
              <a:t>How to access SOP Template</a:t>
            </a:r>
            <a:br>
              <a:rPr lang="en-US" sz="4000" dirty="0"/>
            </a:br>
            <a:r>
              <a:rPr lang="en-US" sz="4000" dirty="0"/>
              <a:t>from CS Portal, continued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3453824"/>
            <a:ext cx="1143001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SCROLL DOWN and Click</a:t>
            </a:r>
          </a:p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“FSS Template”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2971800" y="3886200"/>
            <a:ext cx="1371600" cy="304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stCxn id="5" idx="3"/>
            <a:endCxn id="4" idx="1"/>
          </p:cNvCxnSpPr>
          <p:nvPr/>
        </p:nvCxnSpPr>
        <p:spPr>
          <a:xfrm>
            <a:off x="1828801" y="4038600"/>
            <a:ext cx="1142999" cy="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" y="533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0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42950"/>
          </a:xfrm>
        </p:spPr>
        <p:txBody>
          <a:bodyPr/>
          <a:lstStyle/>
          <a:p>
            <a:pPr algn="ctr"/>
            <a:r>
              <a:rPr lang="en-US" sz="4800" dirty="0"/>
              <a:t>FSS Template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00200"/>
            <a:ext cx="7772400" cy="4729969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" y="19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8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514600"/>
            <a:ext cx="7924800" cy="3886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FSS Program Requirements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access FSS Program Template from CS Portal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FSS Program Template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6240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11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1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878389"/>
            <a:ext cx="860044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3600" dirty="0">
                <a:solidFill>
                  <a:schemeClr val="tx1"/>
                </a:solidFill>
              </a:rPr>
              <a:t>You have completed the LECTURE for Unit 11. Lesson 3. FSS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667000"/>
            <a:ext cx="17907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Refer to User Guide (Unit 11, Lesson 3) for instructions on how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U11,L3 “PRACTICE” section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Submit your practice to instructor for feedback.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After successful completion of your practice activity, access User Guide and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to complete ASSESSMENT, then submit for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DC3HDHFYPPD6-1578297873-3</_dlc_DocId>
    <_dlc_DocIdUrl xmlns="b9d87d8e-2e07-46b2-92a5-8b8b5755d768">
      <Url>https://cg.portal.uscg.mil/communities/erats/CS/FSO-PVA FOT/_layouts/DocIdRedir.aspx?ID=DC3HDHFYPPD6-1578297873-3</Url>
      <Description>DC3HDHFYPPD6-1578297873-3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80A45A962EA654B915EF43B7251ED0D" ma:contentTypeVersion="0" ma:contentTypeDescription="Create a new document." ma:contentTypeScope="" ma:versionID="65d7602b18045a1e3534dcf0f8085414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94432-F1DA-4A0B-90A6-C5789D2FE7FE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9d87d8e-2e07-46b2-92a5-8b8b5755d76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72F0CF7-9756-4C93-AC34-D5B2F3976255}"/>
</file>

<file path=customXml/itemProps3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25535</TotalTime>
  <Words>538</Words>
  <Application>Microsoft Office PowerPoint</Application>
  <PresentationFormat>On-screen Show (4:3)</PresentationFormat>
  <Paragraphs>69</Paragraphs>
  <Slides>10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 Unit 11. FSO Responsibilities Lesson 3.  Food Safety and Sanitation Program</vt:lpstr>
      <vt:lpstr>Objective(s)</vt:lpstr>
      <vt:lpstr>Agenda</vt:lpstr>
      <vt:lpstr>FSS Program Requirements</vt:lpstr>
      <vt:lpstr>FSS Program Requirements, continued</vt:lpstr>
      <vt:lpstr>How to access FSS Program Template  from CS Portal</vt:lpstr>
      <vt:lpstr>How to access SOP Template from CS Portal, continued</vt:lpstr>
      <vt:lpstr>FSS Template</vt:lpstr>
      <vt:lpstr>Summary and Review</vt:lpstr>
      <vt:lpstr> Congratulations! You have completed the LECTURE for Unit 11. Lesson 3. FSS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2147</cp:revision>
  <dcterms:created xsi:type="dcterms:W3CDTF">2004-08-24T01:58:17Z</dcterms:created>
  <dcterms:modified xsi:type="dcterms:W3CDTF">2020-05-15T01:07:00Z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0x010100E80A45A962EA654B915EF43B7251ED0D</vt:lpwstr>
  </property>
  <property fmtid="{D5CDD505-2E9C-101B-9397-08002B2CF9AE}" pid="3" name="_dlc_DocIdItemGuid">
    <vt:lpwstr>e8c42e84-3fc1-495d-994d-36a9c062ce7c</vt:lpwstr>
  </property>
</Properties>
</file>